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2D9834F-B297-43FD-9F5B-887F2EC78C36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3B3408-79FA-4251-A4A0-135DEBB8DF5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91631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34F-B297-43FD-9F5B-887F2EC78C36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3408-79FA-4251-A4A0-135DEBB8DF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8004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34F-B297-43FD-9F5B-887F2EC78C36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3408-79FA-4251-A4A0-135DEBB8DF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75274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34F-B297-43FD-9F5B-887F2EC78C36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3408-79FA-4251-A4A0-135DEBB8DF5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17906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34F-B297-43FD-9F5B-887F2EC78C36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3408-79FA-4251-A4A0-135DEBB8DF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20186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34F-B297-43FD-9F5B-887F2EC78C36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3408-79FA-4251-A4A0-135DEBB8DF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00842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34F-B297-43FD-9F5B-887F2EC78C36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3408-79FA-4251-A4A0-135DEBB8DF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59266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34F-B297-43FD-9F5B-887F2EC78C36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3408-79FA-4251-A4A0-135DEBB8DF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59514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34F-B297-43FD-9F5B-887F2EC78C36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3408-79FA-4251-A4A0-135DEBB8DF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2628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34F-B297-43FD-9F5B-887F2EC78C36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3408-79FA-4251-A4A0-135DEBB8DF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8599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34F-B297-43FD-9F5B-887F2EC78C36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3408-79FA-4251-A4A0-135DEBB8DF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9982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34F-B297-43FD-9F5B-887F2EC78C36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3408-79FA-4251-A4A0-135DEBB8DF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091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34F-B297-43FD-9F5B-887F2EC78C36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3408-79FA-4251-A4A0-135DEBB8DF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9585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34F-B297-43FD-9F5B-887F2EC78C36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3408-79FA-4251-A4A0-135DEBB8DF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8751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34F-B297-43FD-9F5B-887F2EC78C36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3408-79FA-4251-A4A0-135DEBB8DF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9815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34F-B297-43FD-9F5B-887F2EC78C36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3408-79FA-4251-A4A0-135DEBB8DF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7822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34F-B297-43FD-9F5B-887F2EC78C36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3408-79FA-4251-A4A0-135DEBB8DF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3411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2D9834F-B297-43FD-9F5B-887F2EC78C36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B3B3408-79FA-4251-A4A0-135DEBB8DF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0135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  <p:sldLayoutId id="2147484350" r:id="rId13"/>
    <p:sldLayoutId id="2147484351" r:id="rId14"/>
    <p:sldLayoutId id="2147484352" r:id="rId15"/>
    <p:sldLayoutId id="2147484353" r:id="rId16"/>
    <p:sldLayoutId id="21474843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hyperlink" Target="http://www.google.sk/url?sa=i&amp;rct=j&amp;q=&amp;esrc=s&amp;source=images&amp;cd=&amp;cad=rja&amp;uact=8&amp;docid=ON_4rrZWxJmzvM&amp;tbnid=Ym2z_u3OPVMADM:&amp;ved=0CAcQjRw&amp;url=http://www.seton.sk/budovy-a-vonkajsie-priestory/riadenie-dopravy/dopravne-znacky-podla-stn-en-12899-1/informativne-dopravne-znacky/priechod-pre-chodcov-master3316.html&amp;ei=smwcVM3WD8GXPdaqgLgE&amp;bvm=bv.75774317,bs.1,d.bGQ&amp;psig=AFQjCNECI2t6ATtWneMFJQvAavd_rjPcIQ&amp;ust=141123536604881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6000" i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Prevencia pred dopravnými nehodami</a:t>
            </a:r>
            <a:endParaRPr lang="sk-SK" sz="6000" i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Mária Murinová 7.B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4822">
            <a:off x="2056967" y="3177576"/>
            <a:ext cx="2762179" cy="206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1358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6327" y="473075"/>
            <a:ext cx="10396882" cy="1151965"/>
          </a:xfrm>
        </p:spPr>
        <p:txBody>
          <a:bodyPr/>
          <a:lstStyle/>
          <a:p>
            <a:r>
              <a:rPr lang="sk-SK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Úmrtnosť detí na Slovensku</a:t>
            </a:r>
            <a:endParaRPr lang="sk-SK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32312" y="1939654"/>
            <a:ext cx="10571351" cy="37016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sz="21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Slovenské cesty sú podľa</a:t>
            </a:r>
            <a:r>
              <a:rPr lang="sk-SK" sz="21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k-SK" sz="2100" i="1" dirty="0">
                <a:latin typeface="MV Boli" panose="02000500030200090000" pitchFamily="2" charset="0"/>
                <a:cs typeface="MV Boli" panose="02000500030200090000" pitchFamily="2" charset="0"/>
              </a:rPr>
              <a:t>“Rebríčka bezpečnosti európskych ciest, ktorý vypracoval Výbor pre bezpečnosť dopravy EÚ a nórska dopravná služba za rok 2006″</a:t>
            </a:r>
            <a:r>
              <a:rPr lang="sk-SK" sz="21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k-SK" sz="2100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k-SK" sz="21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ôsme </a:t>
            </a:r>
            <a:r>
              <a:rPr lang="sk-SK" sz="21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najnebezpečnejšie v </a:t>
            </a:r>
            <a:r>
              <a:rPr lang="sk-SK" sz="21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EÚ!</a:t>
            </a:r>
          </a:p>
          <a:p>
            <a:pPr marL="0" indent="0">
              <a:buNone/>
            </a:pPr>
            <a:r>
              <a:rPr lang="sk-SK" sz="21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Ale i </a:t>
            </a:r>
            <a:r>
              <a:rPr lang="sk-SK" sz="2100" b="1" dirty="0">
                <a:latin typeface="MV Boli" panose="02000500030200090000" pitchFamily="2" charset="0"/>
                <a:cs typeface="MV Boli" panose="02000500030200090000" pitchFamily="2" charset="0"/>
              </a:rPr>
              <a:t>tak Úrazy pri cestnej doprave sú hlavnou príčinou  úmrtia detí a mládeže v krajinách EÚ vo veku od 5 – 24 rokov. </a:t>
            </a:r>
            <a:endParaRPr lang="sk-SK" sz="2100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sk-SK" sz="21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• </a:t>
            </a:r>
            <a:r>
              <a:rPr lang="sk-SK" sz="2100" b="1" dirty="0">
                <a:latin typeface="MV Boli" panose="02000500030200090000" pitchFamily="2" charset="0"/>
                <a:cs typeface="MV Boli" panose="02000500030200090000" pitchFamily="2" charset="0"/>
              </a:rPr>
              <a:t>dôsledné používanie bezpečnostných pásov, ochranných prilieb a detských </a:t>
            </a:r>
            <a:r>
              <a:rPr lang="sk-SK" sz="21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autosedačiek. </a:t>
            </a:r>
          </a:p>
          <a:p>
            <a:pPr marL="0" indent="0">
              <a:buNone/>
            </a:pPr>
            <a:r>
              <a:rPr lang="sk-SK" sz="21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k-SK" sz="21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Aj vodiči robia chyby </a:t>
            </a:r>
            <a:r>
              <a:rPr lang="sk-SK" sz="21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ako </a:t>
            </a:r>
            <a:r>
              <a:rPr lang="sk-SK" sz="21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</a:p>
          <a:p>
            <a:pPr marL="0" indent="0">
              <a:buNone/>
            </a:pPr>
            <a:r>
              <a:rPr lang="sk-SK" sz="21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k-SK" sz="2100" b="1" dirty="0">
                <a:latin typeface="MV Boli" panose="02000500030200090000" pitchFamily="2" charset="0"/>
                <a:cs typeface="MV Boli" panose="02000500030200090000" pitchFamily="2" charset="0"/>
              </a:rPr>
              <a:t>• porušenie základných povinností  </a:t>
            </a:r>
            <a:endParaRPr lang="sk-SK" sz="2100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sk-SK" sz="21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• </a:t>
            </a:r>
            <a:r>
              <a:rPr lang="sk-SK" sz="2100" b="1" dirty="0">
                <a:latin typeface="MV Boli" panose="02000500030200090000" pitchFamily="2" charset="0"/>
                <a:cs typeface="MV Boli" panose="02000500030200090000" pitchFamily="2" charset="0"/>
              </a:rPr>
              <a:t>rýchlosť  </a:t>
            </a:r>
            <a:endParaRPr lang="sk-SK" sz="2100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sk-SK" sz="21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• </a:t>
            </a:r>
            <a:r>
              <a:rPr lang="sk-SK" sz="2100" b="1" dirty="0">
                <a:latin typeface="MV Boli" panose="02000500030200090000" pitchFamily="2" charset="0"/>
                <a:cs typeface="MV Boli" panose="02000500030200090000" pitchFamily="2" charset="0"/>
              </a:rPr>
              <a:t>nesprávny spôsob jazdy  </a:t>
            </a:r>
            <a:endParaRPr lang="sk-SK" sz="2100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sk-SK" sz="21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• </a:t>
            </a:r>
            <a:r>
              <a:rPr lang="sk-SK" sz="2100" b="1" dirty="0">
                <a:latin typeface="MV Boli" panose="02000500030200090000" pitchFamily="2" charset="0"/>
                <a:cs typeface="MV Boli" panose="02000500030200090000" pitchFamily="2" charset="0"/>
              </a:rPr>
              <a:t>nedanie prednosti v jazde  </a:t>
            </a:r>
            <a:endParaRPr lang="sk-SK" sz="2100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sk-SK" sz="21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• </a:t>
            </a:r>
            <a:r>
              <a:rPr lang="sk-SK" sz="2100" b="1" dirty="0">
                <a:latin typeface="MV Boli" panose="02000500030200090000" pitchFamily="2" charset="0"/>
                <a:cs typeface="MV Boli" panose="02000500030200090000" pitchFamily="2" charset="0"/>
              </a:rPr>
              <a:t>nesprávne </a:t>
            </a:r>
            <a:r>
              <a:rPr lang="sk-SK" sz="21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predchádzanie•</a:t>
            </a:r>
          </a:p>
          <a:p>
            <a:pPr marL="0" indent="0">
              <a:buNone/>
            </a:pPr>
            <a:r>
              <a:rPr lang="sk-SK" sz="21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k-SK" sz="2100" b="1" dirty="0">
                <a:latin typeface="MV Boli" panose="02000500030200090000" pitchFamily="2" charset="0"/>
                <a:cs typeface="MV Boli" panose="02000500030200090000" pitchFamily="2" charset="0"/>
              </a:rPr>
              <a:t>technická </a:t>
            </a:r>
            <a:r>
              <a:rPr lang="sk-SK" sz="21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Závada </a:t>
            </a:r>
            <a:r>
              <a:rPr lang="sk-SK" sz="2100" b="1" dirty="0">
                <a:latin typeface="MV Boli" panose="02000500030200090000" pitchFamily="2" charset="0"/>
                <a:cs typeface="MV Boli" panose="02000500030200090000" pitchFamily="2" charset="0"/>
              </a:rPr>
              <a:t>vozidla </a:t>
            </a:r>
            <a:r>
              <a:rPr lang="sk-SK" sz="21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AutoShape 2" descr="data:image/jpeg;base64,/9j/4AAQSkZJRgABAQAAAQABAAD/2wCEAAkGBhMSERUTEhMVFRUWGBsWGRgYGBobHBwdGhoaGhscHRwbICYfIR0jHRwdHy8gIycpLi0sGCAxNTMqNSYrLCkBCQoKDgwOGg8PGiokHyQsLCwsLCwsLCwsLCwsLCwsLCwsLCwsLCwsLCwsLCwpKSwpLCwsLCwsLCwsLCksLCwsLP/AABEIAMIBBAMBIgACEQEDEQH/xAAbAAACAwEBAQAAAAAAAAAAAAAEBQIDBgABB//EAEAQAQACAQMDAwIEBAQFAgUFAQECESEDEjEABEEFIlETYTJxgZEGQqGxFCNSYnLB0eHwFfEkM4LC0lOSk6KyFv/EABoBAAMBAQEBAAAAAAAAAAAAAAECAwAEBQb/xAAqEQACAgEDAwMEAgMAAAAAAAAAAQIRIQMSMQRBURNhcSIyocHh8EKBkf/aAAwDAQACEQMRAD8Aaep9o6hhqUgvk/C7XjPgel8f4fYvtWosVEchuXj9Pz6ea+vi4mDFVXIGBrHtvryPfbS3K+fzcrj9jrydyOhR8k4ajpkhFcLjmX7YI3V5z+lhaugasyWqR49u8txb54/LzjjnonU14Tr23IwNV+3Dz5P36C1tJumQN0Xx/wAN1+Zxm/y6pEJX2+pHd7nkpkRfwli7dziqab89Vdn6hVzjokY00YZLwJSxAz5/Lqjvuyk07qjy84o/0xrct/aurtLUm2OlGmwYvFN8y24p5yXisV1Su4rIy7l2G51J7uZJzavuoBjjBWD55B0hF3Gm3SqrTjNmXLR85OcdPu07fSqhi+6mRi08Y/r81m+qtfQi+2qld+2qD+/kz46nJK7ClboUaHc6skiEJA2zeW27bxf3A4LwFMNDQ26+7MbTbOOXNbryqPNOObHqmHpumRhKowiYHPIhQI3Xw/JnwX68pTIsNqEoLcoq1Ld4Eqq8/reFKp4H9mHwnHUonUZW4F2zoJXB5wIsR4cLmve77beRug+L55x5+eP16COxmBvN0GpWx3U3KV3xjcF3wc9FabIMrvuxvlDMb4+W2uDg4D9hbLoacoRY0SAPa5+eEfFFfHzx1ZCQhKl88/2w4/Tx1dpxdpJavCVwH5/+Yz89DQ1TcxMMXmltzWA+Hi3H59LTDZZ9UIy2p7UE+L4ujhzT+ZfQ2nqWjuVuqsS6/tXP/h1PU1M3Gme1ixIuR8ZriXuz8J89Bs4SC7GS4SjHOapP7V0KYLDdbXdxtMtSzx8OPnnHk/ToXX1Gqm3J8NFNYfa3zacpjydRkMJclJdNGQTFeETD/peln+BnqI0yCpnD82yHNPyOc89NFWBWwrue7NNNOARUZVQEtvItKfGTz5vq3vNLcRk3Jl4uP4afP2+W/wDn0BpDGTG5VKkySk25zFcVir4f16Jj3M4SNwB/NYiL9grj7/L1Shwf1L09kESNAfJcXFkU3RpAK/LqnU0hlDft2tSMQj7izLEznx/Xq7udT6krqREfahWUQbeY8uPt89D6Hp2rCDvqi3A8N1xi7tw+TrNgocShFaG43zjGM8Y4zxzfS2egVJaZGT8lausfY/LoKPrPtr7omLxi84rPP+1v46vO+JTiBiSAl4cn9F+Tnnx1JJonJlP0XfTUYt845M/1b4G/06C1oe7ajdSSniv7Yxf7UPTbX00mSolC8IeLwH3Cik+Ohe40z33G83ExdrHzl5Lz8/fpk/IlZBdStsmP4n2yzd7VktYV3EMn+mXhKv7j1CUtu21G6KNv3/e3jz56C1NXxufbjOebbv8A9sfqdV6UoOFY3+3J/wBvsPWeQ2NtLVG1u3Eh5jxk8J9vFB8dGCTKnJaOXKZq6ceA/wC/KXs+4NPl/wBthxj4w8/fga6K0u72T2yvbMfs/wCpRTz+1fFYWg8na/ZlF+0WsRW021yhbaZQ5+x0d2EJ2yIwI8NpcsFu6SJ+Vv68ABqsLPIyKzylN/ejj++Lj3HqpElKW0sOfLkLiF191OPPgpsnO0abSkbYjG6KuW0X8ipFfl/3e6y3b/xAET2xb8wNWvj/APRl8Vz467o7ZEdzNF3/AKpFNsbZcGTLjJf2VSsVebsE7P1XiLhrll96umgfv/bjqk9P+lJ913pxk5vKG5E+HB9pDfJ16A4nCkzYDfzXl8fPx4OjtO4Y6cNszdn/AIn9Ftxx5vozudLTfZVyyPuRjJNuHm/xZXk44eqO0gbT3ANH9QKPPOa4681e8Ifilpy3yuvk2hjzRFPCgZKt6eIHgGn2epFrKxTay1Ispgxz4AzSyE+/Xse7CNYvePv3R221xjxizx4b6ue4txHi+HzLH5o2Gfn9CvVdkycwoLlhtrA0/fjH5/bN1gDTZbDVkjEnDSZ1EdhhRShctDQvIuToLuO4lDUYw0w3HskcSIu5Odp+XGeDgq9Q7uP06dKWptcfTfdGpC1eVMVkvPB0f2fqbINspyg1t9oLF8PulkbsV4556NdxovwE62sRAYG1K3EZNVTgDNVxZ+H7deaIVKRFmvF3GweMrH5zZVn2eqTtMNuGSRxbGzc1fJLyZy9BbZQhshOUJVmeNrdsaiCXT+K80mM9DlDDKXfsHPtqo/IfbFcYr+x0R9VpWOPNWX5G/uf26W9nHUAJz3SVXYsCNplBPbebbxZ9lhoamK+p9Sgrg4xmhx8eX9eg41wBvyWgBe1T4bX9g+3x/foSXehOsbpXR+VHxjB+tcdH68zaR22UhVoJnxdPH6v59AynHTkm6LKBkC3P3cNXm6+19KnROwj6WdzOkwt/2tw88dD/AOAhF3MuXcnzLGQurwY/p0o9Q9b2GcxltyDjdXnn+avHH69ef40rYe2Mq5MtSCzOClcZfNdep0nQ6evHfOdey/v6IamtNPao/wCxrr62nG9xLEbyn3r+pxh4687TupMePbgcoH7UXXP/AH6q770L6mkT0tTfDbbPbQBLBKRJCSN5bBMXgs7BIDv2y5JA8JV4yPGf79ef1OlHTm9jwdGm3VyLzu4S9pR9r+PHOG6Pz+egtfRLZM58hW4Q8/hfDdf+FkkTdvjtL4bC6fGa/wC50bDSjKNB5uz5W1/IVMvh+eue6LWZ2bCFWfHBUa5oefvZ8F9KvV/VcO2W2P55DNA0UZqj+rfWk9Q7CG8Jkm6MOaeMF5yNY+/gVXqno0WLL+Uwv3qOPJ8FmLfHVYu+RWjOend1vk3zUkT5qy+X+vx5/ET2mlrRm3RJzTfx8cDijI8nno3sjSglErT5KszxXgXnm68dMJSw52W0HzzzRzzgX9K6Mmk8EcEvSNdhq7ZFQ1PbXiLxGV/7Wvjz0F3nfXJP9LVGUX9KGy8eT56v9VxptSYpjhzYYszz8fB9+g+07p23s0zc7mTGLY/hGUjd815qX3voJWhhVqTDdFoMvnNVf5/fla6H/wDU4xjQW8l1jwBhzh/bp53mjLU3/Tho3tYsYJGJm6PeSKWz/kc57U9MGVSJQlEySi5uSnBxbwGQ56pGK7iMjDvJSbK5s3YMVG8c/wBsPNNufTu9jOBCT75P45MqI4xCmhfceKpCrwB2/wDD+oDJPIwW6uN4+3N0cddqemzhkaI5kYOK5uhbxmsPxfTNReEZWslvc9/GRLHNf0aKI4v5u/nqyPbw1ajJldHL4/3DJqPDuU+2eluvqkHfpwI3X3B87Ry1Vl/J176ZOWrqMt1ErjKSqF1dhnc8Yyl+LrKNK0I3ZotDue30okGMVPNzeMcR3Bxxf9+u6R93/GW2W2ASDFzjGS15bjj/AITB13Wpi37H0p7ac4w1JUSd0LqiiTMvKAmoFf7X9BTsgnCTFpBfcrcs/ijnjKqcfl0yRnpkN3tN2beWgLu18ljxz8R0tNI1ZLnOEv5vi/Pn56DaOlOxdq6W+O1lFZJREkCmWKss8YcfH3BnuGR/lw93nEhfAlVXNtLzVIvVnqGv7jasivyD2Vl/reTP7la/cwhAmx/zKso9zjlqXNGW/Nt30EwlnZwYxjKkWPuHLZ4eT592P+l2prRSJALc1hYrftxizC/p+qzQ73UQiaaq/EUsq91xNpyc9ey7udNfha/Cn/Mt5rnz1KQyC3toCy+nEZcuRb8qNJX2cnD5J1uz04VIhL6kXNv4r5M4K/Tj9BQd1qbg9u3dz+tjdEn/AN/jpjkVtc3UcYW/Hna4/S+hbDgh6gpW9CLuaZIm3nPGC7LHhvobse6hW0YADRgRvzHFKvGPDlz1L1bT+ppEXFPPCIoWDwxltQzT9+kJpdwyrWjO7DTEsozujLh/DXupyWfNYcCtmm7nSLCG4h/tMTa5utxQ1RRl+eu/wiWmYi+5uy0u68Fmfzz8eafq0o6cIJUq/FPiub4BuvBXPPPVke/GJgn7r9o17IRuuCqzx5+/WbFIanqkKuEQSjdJyrgAoA4T/wAtX6p3cbI4jgyxoUwo1R85vC/PVs9aN3hA3fh2xHgBwNfEceVM9X91F2kiRKuJYumQLzWDcJtLaH7CibTbEncdhIjPUdsYw0t6TpUcYMXfBZHlc1XRHrHavddrp6mnt3akC1X8cavgqruiuLpw2H6l3sHdHUuMtRIy1JF8gEqxfNW3xX5W+heruhqy7QhKWnBlIVJSRX3ZDLHmJyx4sof1XCDLaEd0qRX/AAt/FTpydKe6ceJFBuHDXLGWC6Y3tBeE1PfdjHa6+jE+iFsabimJNW1aXmSl5qxMz63/AArOWs62i7t6yRSxlbuL/EZur/fxP0L1fuNCe3UjKMo5jPbcfgvcIJwNWF+LOpR6iM15X5R1y0ZXT5/D/k0EpxOMY+QWzGJD/R8HjqHbSAdkpOfJVNZ4rH69E60dLUH/AC9kGOP8ySn3JYf3UxxltR3ep9AjGO6uRTLj5fJf78AV1zxnGTqLslqaE9PLQx7wXbP3IxLpcIMUB54Wufz6Uepd+xj7t+bx7Sz7uGstIePs9Gdj3sZ+yQI+6v8AcYw15FP/AHrq7X9N09UuIkn+ZIrxFaVv7ceKx1bcjnbM522tbbpxh4KvjBdL/VbxxfFml3UdV9t2WXVMWOaTxZ+/TX/CaURjOpLgznPOI2ePBeeoOrDSSOyYU5vcY4AfHHPz+vQeSdg2np6hYyGK04sMNjQou3yHxz0q9Tjm9uwi3+GvgiUgfB7vN/Z60uj3XG2RFvDRSFS/F8eEfhMZuyOrp7qQJStXb7fA4brD9zHB0VJj3eDGasJJKK2UbRjEKZFcNrWQriseCXbyhAlslu25cSc4HbePtiv626P1n0OE9OBBQ2u6r53XSRSqD8+fjpaeiJcpG6Kcaso7T8ubX5b4ReqJ2gcZKey9YeIDGYXwIV5kr8vm/wC3Qfe90SUX8Ub3oMWUhI5UeK5s5ycDj/DSqzTNpzKMiTgozEld8Vd/36Wx7GEbnrKWUBbd8YUGi1eBOemVCvIn0OzVfqS8UboyMxMbRKyyBfwm63NHVnb9rquqQ0mLE3bCEtw0e7A7pK14/sBp9PtNGeduqyS6cSDylEgHChI6Ll2kAYkwuK1tAzlZRPxc2xbMfhy9H1CZjP8A/jZZ36sdJckMNH53/Txx467rRdx6fpyk27vAyhAUo8Ipm8f+73R3vyJuNF6TrMdK2ISpqKyvBjxRz4zg+FLvUe5jDRvT2yw3ts9vtuLTiX6+Pz6Uz9QnCcYY2J7b2qYqLh3V/wDl88kei979SM9kZSOKovDftObAFvylYb6RruOpNYRT2/fGrthqRLG9zZJTFj5aptrCYydP43HS1NOOpGphFLPjiuFKxny8eE/c+iRjLeR3zsZERD+bdtjeJXtOa93SfX/iDQNTZpynHUDaEoVTHJdYbfjkfsdNmsD04rA6l2+52xmBMQ33nb+KVYVqjnFvVPY69oAMeJUSKX/jzTX83kTq/uIyS/cWYRr8VPJY+C7tfHyF23qmnKRDTYMlCjm/GCs83XGMfCpWh3qUEOjJjKUbs3Sajuo5PN0PLfiui+z7kYQqziNpV+2j8jah4sOfPRT6ZJP8x2wjcn3FuXDIowDjd/N9io6mtonG2QlFF8xaBqkQp91Yfz6Vopyeaeruhusy4twubMc2Bx1Xr9xLTgQiSWTmUcHnHNxOOOV8Yq/uZSgJpxNwoV5KwhQU3/346qe6kSCM1kyVOce2hxg5beOecdTzQtsB7nvNOUfcyjJ4C2MvnxjPmsFvJlXrd3qasqVY3kwZavC/l5+F8U21NT68Zx2wkRdtgO2jDSW+MZzMsKotJaemkCEbjSVl3MilUDj4cxjniuqqoowNuJsWWBwAcZsqtwU1w/F9QdWrsgDJo4kA+2iW3xzn71zdvbd7Gep9LZcd0orthGEXbexqlCqs+xa8T0/StOM63PMjE6y5w4vz98Dnb0Gq5ByZj+IPRt0x1NsY1YjxGkSO2zn7eQzjpl6D2VaGpqrKUqvTZtyrSWRn/iX9/vXUvXOzJx2TblW3LullKWkPHgr7fLzs+xIaEyvbHT+mBnwXR88H/wBP365+om3Cvc7OjSUnI9+rt0hjCU2IR2xpbAxmgr5a/t1T616rp9tCH+JSOpKpR0bF8crg/PovtfUDsO33aofUmz1NLQy0yWVyoXF1xQH75bU/hePfydSepKU5Vqamo0EI1uTJQEc/bcL1GPTQ+63Xk6J9XL7aND2fqWlr3sS8NWfvjFX8fGfjpZ33rEJz2yl7RTGbItKY+yHn8+vnXc9x9PvpQ7fVfpRnsJRUEH7DnHIPHTv1GHc6UdaEdLDW2SC8R2nKi/fz+72afSbZb7v9EdTqoyWzj9jj/wBYjp+6ErtqOKRvlLEopxz17353P1ImppstOb7Jx91Mv9UUwXfGDN+XrDnrhKcT3RY3WLluLTClZ+Ml+a6edv8AxxrTAkQarj2tjcW8nIPjPXb6bXv8nmykm8YHfd+g95CUdQ05UtDyxpRsTg8LZx0f28NSMWWrtX8IXBp4LYBWfsuD5wx9C7vU7k+nqvt0oDHVak3XKSES7+KI+W+hdKLPV1Y6tmyQ7rVSO7DytqLl8DzfUdWG1mjTFnd9/OGnMCMMWETm5JkR/wBLfLx56t9N1w90pR3SMyCqbq2VNV+Td89T7rVs2S05oVtn+LMhbov52v5c8ddqy09KJKUZMkyWQefFHOODqWKK0XaneSkeyenC7pix1HEZ5i2m6/iuHpfo+p6mmhqRlLTmVusV3ZGS1k/TOKrHRk+13xWEJQlHUjjAXKEsAfByJec3fQOjD6e4kcUoBiokqboiW8Pg+et2M14J62iQlKe8KgFxUYjdU5Szy/HVev3UpAspaRljm5SKeBWS/mnGarqvufV4/U3YxHFlyv8ADzwF3kI4q6zaSPez1ZTfqSlj3aiWAlK3IjXgtv4u66dJkpjaXdkIbYyKkrepO5ykhnb+EvGHdwX89U+p99CEE1dpKWSAe5+GeSsVzT5B6QvdQg3pau6Q/ilDaFcbTd/yvPTz0zU0JpLZ9XUApiS03d+W+Ub87tsPkznrOFZZKrCu377ZEJ6ujpSQlt1YyZ5MLt09SvsSRqmgS+6L7b1bsdDdA1NafuW5wNSlqwlXF/3Xz13W+nwDYMO87P8AzdFnv2ylJ3QisVisoxvzcacfKPGIQ9J1NLVJMsR3sZ1La6mpO4KUKEKW6qqbG1n39ajOWNzulV5ENv3qIRyV/q/SzV7CGpFku2QqSKvcy/lG/G54K48y61nUohnczhUSVykQklO2mIkWW2ltY55svFdY7ufQ46c2ekF0j9SXO6y1/Ep7j7/J0/7EYe2bltsv2r7ckckb+/gR+SdWYY1GNnvqMm2O2crcUCWh4KsxlrYcC7S7WMNOJKWnLTRqXF3g/EqOyvn7Hjqzs9PS0mbpR9wEaQtzuZMvMcBV0GMtvRGv3Onpw21J2xESKr7pAlX9k+DLh6q7bVqVS2xjKGNWd7mIEgbzyzEDx9sALRLue9jLTjLUlM3UBGC0UmQtLaM591YE6O/9P02MZakqcBKRcm+Bu7+w04vNPQOn3UNlaSMYrm7I4tqonuuio83QtNeS9U+oSdOB9jd9MBI26q4I1j/UtHhpcgGHqGqRgz09PNhliW55uWCt1X/qWm+lR65KLqWBIg23iUpS2af4Qibn88S5KtF1PUNCCMvpzkR/llcZLGuKSygurrGL6Qes+tSnGcNGMlkjJC7DOQM35vxEOLErTb7CuSGffer62iEY6rBCO4C0Csbqw+MPytNVd3HfzhuHUhOIkabvbxFURGkSq5vOOspraepOOlEZups9wDJlepOsc34fnHQutpaw1G/fikqs1fPXXCEeKJts1Mv4xhoRI6eh2sWk3bZymZL905OWvD0JH+Iu4nch1EaWijHH6Vj9Py6UPpmt209PX3Rk7vdXkxYqeS89aXQ7LV1PqMdYnGQEWSz2shkc5wK44S7xlteDg6aBpyU1aYV6Nrz1dU97KMWy1S+S+Lr/AO7rTPqMYE1Ljo1u/wB06Gv0sv7v26C9H7B7fSBiLayfG5c/ocfkHQfceu9pow1oznGX1WUkvdUpZsK8PF9fPa2/U1KcXXY9uGyGnSFv8P8Aqmj3HdT1O+ZS1ZP+XCvYGPGcU4cljnz0D/EnqLsj2+j/AJXa1umxLlK5SSO0VqOWh/mz4DOdnrT3xNII2iNWILbtxirL+Tpp/E2t/wDCjGhZbZVxaXj8qqn46+o0On0paf12q8HjTm7wzPavZ6TqXpy1Ig3GIA+KWW6xxyHjm7XRfxFqGroaevp6mzWKjPThL8VYjKiS3Fdgy5AzeHE9vpTbIq38C/vTx1o/4V9FPdq626FYiQWDuMjnyJg+R6eMdOWIrPlvBNsTO/S14ykJOMoy3SsfDm8/0vq7X0v8TrkU04CKygKBcpbp19vNcU09Nu39E0pzmOtGcuI3LbwYtk045px89F9p6ZOCxSXtoV+T8NI3XH3+5yRm2kZcnn8N6ur20o6eszNOTcVEGORpc4aaKf3OtlF3aJJlU5yIq4xpqyfg3VHP3810mlruppw03zKO6VZUsNtiCntXPP36N0fU4fUNGJ/8uON0buW634pLC3/c/HXmzcpO/wAHRFKjQel9maUBmpK/aYefk+c4LxjpBraspyhJVt+GgJDd1mqGxHJg46v1fUZWjGNUplK45+Pn9+M9Bdz3Hs1PfptZhuAOEvA035fPw9JFZNFg/c/xB/h9OIR+pM173KNWFhm1KiXVniqvrO+oeqRm7rFcl2/bzYGfC/olA/f97GU5SAlaF5InFYKuTQ+XH26Va0p2siraOOOcBwf9euuMEI5F7rlrORTlIAr/AMv+nx1ZLSdX+VjDDCEC1+JSXBf+pu/BXEew9M3m6W7YG5C7afnim6vnJjojUky3cXyba82UV44D8qOi8CEu37aMc7PtTMWm/wBvGaeiNDQGOwkRviJJZMr+5Fv4u89K9aFRdzUlb85x581X/ldDdsyGoy2/O2rr4/8APt0K9zGkj/D0Yh75Fg0asIV9kk5fuYz9uu6B3wjg2+G5RkrYN8/83rup/V5DR9LJ1pylVy2mwLJbiU4y+2CLLi1q3qE/cwk0mZSPNbnzzYMfdmgXqHZy/EXGJLDluNtWW2CvlyZzixe11HSHklFXaI74sQwedqNn7ebnyXDe/wBBNSR9SMoylBgMruUaCueHlqqbKeJ6Hbx2T32a0Ys41i6iyl7QqNlXSi8HQH8Q9uL9b6kvpxoPFSJbrv5GxP7nVce/nO9fU+pBZPtj7Ny5xi1JHJjbeenSYOBz3OrCGnF1SOJbfd8ypDaCtC5pcN4Rc3672erqae6JHUJZLlZ/KEYxybYiKthj28dVd3q6mrPbpm/VlwR4iAYK4DFtfHlrq/07+HNfR13SjDV1x2oxGJGU6k3Bnxgd3gLaa66IwUfkm3fwIJeh96SmsZ7dPbcpfhbuiJiyx9sRo8VfQ/eneQj79OZGUgTbjfuQEFzZi+fF9b6fY6ke5lCeoMquUh3RVsIu2wiG721jeNLSR/iz1h0+3nHShu1JTIkQuUbyTIg2kon2ydTlOUZJUPGEXFsy72k1gfTnKtMlOBLZncx9z4/79WaP8O6kZG6cI2DtjX8183Tjb4JZOifRO71Z6kHutKe6WCU4sN2R28BYmD8v9IO27/tzQiKx+n7EJo24BucjzXCV+d9Uk8iJCT0vQNDUvar9PZGW1Dd9Scoi4ybhr7cdB+qacNSWjsRoZKcYSMX9dv8AXrW+l9xGbKM4EeL3URNsosaflakVj9us/wCjdtpmpJniLNXzw0H92+On6Zp6lyJazag6E/q8K0yKNyWqviMVktZqsP59D9j2OvoakNU08TuP0Vd8obdym7hAE84j+XTj+IfXIjq6n4Y6RWnGPmTmKV48v6ffp5r6v1n6v09xOMfpSUGJKLJlH82QP/DV1HD9XrepLHAel0tkMma9RjDuoR1Ya/tpiwjJjbV1KI4KBSvGPCC9j/CenqShWnJI0yvcrELVMDgBrHu6O9N0IacdxGKxzdBE2/zODJkvmjyvV/8AC3qzPW1XUhVDpc7QJVe0q93DfjaY654Qd8jzdmdh28TUnrQ0dsG9kIZKjj2vm5DdYs/TofU1u41Db9PRhEd3vN8rr7WcdajutHSkR0tPmIEccxDlrNrm6+ft0D3PaQI2z4fc8RMODNyfsV5/Tu1JtJQRKOciXstDWlqRg6m5lgCJEKzKTX8sIio88dXvpc9TTl5WwkQlL2i1V8Wftu6ffwpp9v8A5/cOWMdhuzEG38qx+bSeere89Y7UYSlOUd5hUOLjxT5H44fv1oNwg35M1bMZ3v8AD2s0MibVEZXF+aowZ+/X0L+Gp6Wj2EYGlu1pEoz3RKhnNNPuTh+32yD6j3MQHS1I6i5ELorK/BWOfPRvo8yOnHTlDbJI+6WXObl83f5eeuaV0NQm9R0NM1IyjcKkyrzhF45sK4PxcZ6hDe1KbcuMnIPF/H/M6fdt2A79STu3Xtoarce7nnms+fv0J6t61pf/AC4zf93LVeP3/uc564ZKQ3AGwJQSRl9oQjK/HDEvP6VWPjpR6v6PPVibX2x2tUCbqxKTJCzI3zb56a6Hewm7PfnzUs/n7S6/rfRWtpU3Lef6trUscV7KHzmn8upKbTGsyfc/wtLSSNlYbu0eaAVtc8YGl6r1vTY1HcS5o04+6sfPIOH4flKOnPe6+yfs0Q4zO2VUGZVVPPCdB6Pe9xKcXKVcvdtj/wAMTBTwv5rVF2U2wJA2r6ZJrTlHbiiMnMpXKsfkWGHNGDpRoQn9TBUtyRW7JfrnF845460MSWlA2s5MqFJJERtrNLkP0xnPQPed4zlKc5DPjdWebBo5TDLmnz0yl2M0K+57cLHPn9zH6/rgP3rn2zHTZJUpVWLx+nBafN/3JnJZtjzT/ZX7fP267WjJjKilfL4wr5vxjBZ06bFwQ0u70690YKfO5x4qpcdd0Lr9mEmJG6obazQ0Ylx+fz13TbUE+j6Urkq0y22tfLO3y/hjHzYt/HXve72Mtn+WNtswM37m3NUVG8Y+MFQ9NuMSKkWot1Hi2IHzcRU+a/IogQxEFBeSs2XZmzjk+V65YlyPZaJqdv8ATkBGXvL20rG6Fau92VMJ9jrN9/22tCc4/S1Mu3TkihE++QwCSfHA0XoYQkRTa7TP4brNtB49y1wVRjqjX0VASWKTdOQmE3Rec7f9t5yZ6vB1kDVgfpfYx0tO/wATzOWW6TMDmo5QpeW8r0d6Z3xpmqxsJ6iR9+02xqNMpYv2w+9T+M9Q0e7jtiYzw0WyB3UHkxnAuc3fQHd7jOmv02bKRV3KMA9vJYe3gvhfIVLLsLjg0EdOc5XAcRGmV1uP1q6alHk/Kug/8wk/UjFgNSWbu4C6rbKT8ES7fPRnoTp6ly1PZKMT2Sba/ESC6osbxW4zHydtjpTnslc2QS91sRM7hxGgsjLdR8bq6SsmbF3punJ1ZJpQnIss1D+V/wBSR+XD+3HTb1SMJaRa5qyNscjTVVu+9n7dCdtry/xEgajvlEMhtC2ox80LljecdM+47eMoxHWqQbmm5J4CNq+covtapyMxDO91pkGUqolhqF5SIbvG7aclcnIdL+39L9xuLIhmKnHAv4C3yW5qh4K9Q9ch27tPemUlK7u7E5yPLYffoP0z141V9pGJNlT48+MXd8nGLxfWimsiaitYHhr6On/lyge42OGshi/DTi+fv1HXlE3sZ1GvdOREoLwMcBhznN56l2/b6cipbt+7F14cNIByxvwP2Oq+50/qDGFOmRrBy/b7cUVj+1Iq8sWNxVCGfqP09FCFxxSF2y+ft+XVvbVKGjA+ncb3fLclL/Vz+WPHT3vnQ7ftpQjE+vOIbTmI43y+L/l/M+MK/Rf4fgQZ7pS1E3XeP7U/Hxn97wkoyVisH9W7ucNGX0QjAJ/Un5WJkxxdlB/z6xE+yn3Ot9SUkjUQjflhtkR/UX5z1o/4q9QdSBpQjcY+928SvdKS/NULfV3Y+mbIhE/C15zJjb+gf/b12R0d0m5PglKdRwSO0jp6G1ls01CdedvLnBzQeXojvfQ46m2MZRQN0o2m0wVTHNRCJ9xfPRncaGiwITjulpu+lwoX5w3KRCjwyfPRGh6AaESaT36vu2zWvblXyXN4+z1x6s5TdxdJF9PbFVLkResfwzq6cY6kCUck5sK3SXBGJXgorgObaj037b+IdsZHdxIxjFqdO48VVc15DgcOOvNX1nuJzIXpyjujlEfkxFQ/8ron+Itupov1AsKJULlpS/8Awz1yetLdT4KOMKtMtj3MtKPsd+lI9siq49uePyc8fajOd5oRPec83Iz98eX8s+c9Wejd/wDQY6GqMtGUS93EdypR4AoS/vY9e+sb+2nRTCZenJaH86Mv5/d+3V3FTjaJfILo68yNQnIDNQjticc1eOMc/wBeqD1iUmwieGSVjhyfnX75Oj+37j2YxJFocVaLlrHyF/p1TqdjA/CkblbVvucY+eKv/njrz5qpNMxVqrrNQktFyhynhQFJFJ944v5fXQ2BEqtpLVlSyzdRvycW3WMFDfvc6LHU36ca21NT8QF0S8MpZKTPHFo20++dbSSQE4olgxlFebfcJWGz8QKuULHBraZmfUNAixJ7/HspMTQibl4QHz5+z17q6GlKAyjOCYsN+aSmMq91VQPi+ej/AFju3V/l2yCrGwqkqvIHy8R5MdDd7px06AfZj8QeQ9xWMBjH4erWUFvddjtDa7yeCWL5RUuzJdf9MR7qdJFUaqgq6vLw1f8A3z00hpQ1Y5PZjzeecY/Pk88fA+tCCy2y3e6yM0a/1Eo4HOQc/P3yfk21AH0tT+RiDa+8Mq/Z/e/+nXdeT0tWSsUzzUGr/wDpiHXdOCkfTNCttUX84v5zY+F4+P1YdjoylJksq5rgQw183Tz89VSxLce7bcUqqFw1zbw48c8dNdOZ+Gwozb9ub+P/AA6lFrg6EsWBawEcE6+flOPk+/jobUX6bZhkcvhy15i4rD+WeXGoso0xlGJVXLKt1uDh49pw7r6Hn3BqJCKMi90br7GXnN/b79OYSxlpKQW1GzM5R83uK281cubrouAmlE0k0wvdKJHKrXuynEvdGlfJ0F3HokoJDT0dK5LL3knGf9Vw5rKNW1b152neSSOqxjqn001IhRF+4NhuhEt+VJPRo55qSZZo6GqTmQlFJbJmp/Myrbdv4dSvbu5bURwX9l32npEdHXjtqW4mjwVe7am2Ti5rIb8YOre10mo7N+2UeWTiMr4tlK7GO2i9rS31522nINuqbZZWUY7Z5I3J/ERsijjgr5OjuK9giMJJDUIkIqsYRSoGDbjCUWuU3PF9Vx7fe7mI7LiyB9vLRjzXk5QPjoDttPU07+lqGpGKjBNvuWggF7Wosr+dO0k8MtH1eMokYbtOU0ltncRTEtrdSqg5vBYPSysAJr9lDVkX70TEpEfL8m6+Txxxlu3tv4e2z3QKwYkxrgQD55Pbi8Xiuip92vvlahUiopj7GUz8+erJetO0fpRr53Ti/vb++elUmI2ZufZ6mgunujKctVXykZF+6sWNUiiLx50fonpTpQZhF24BQuVXV/AZXwX89J/QO3dfV1e5+mxk1JLtvEavFvi/LHjPWh9e9sY9vBqUr06E3PtJaj5plKi6SoPjrpUtqt9hecGB9T7h1Y62oUzlOSpf4YZceCNGfFc/LL+HDf2sdXc7YjlW/bdmPAF3yfbqPqfob21C3GPKGWMsXk5tMY+Sus/PupEfpWgyWVyjFePxBEW2rv5LXqUJrVVxYZQcHTGmnL65D2VLUlLZkJMJt7vPjbz5cc5t771Z7c1CwdJqQg5n4FxbjP3fjCb0z1d0IfU+nbFlOU91+LNtDWKK44etV3fp8pRg6kJz+own3AON0mM9i7dytVXKka8HXsak4rTSg17+f+nNGNSuR56X6fq9zrdvPbpaTrDKUX8Uipo0iBs3J58vMerfWPStfUHViS2w9u27SP8AL9lobM0p8vRGl6Z3c9ZrbVfUdQWlLDTYODaXGjFMgvw29D7xkz0daM3S1HG4lUFq4xZZBXdEeHjCVwT8Ivgxfa9qOCzOVap4qqfPAV/fozR7PaxkHtMbcZoMcL5C/v5po7vvQ9aE2EdISKkZacZWlYu5SXnjivGMCeo+s6mlEi6E56jgJLGFf6pcADgj5yeA643CQUA9/wBjKejJ1dGUdOl3SdsReHNZtqjc2mFx1Cfp+7TjpzVYApHwlbqXj4yeZfqX2vY6s9urqIzGo8kYcYhEMUV9+M5anr7oDEfNlcvmhTnPk8V1fTtIDKJ6OnpQgEW7xUgePLVHyvVut3RA3OnfiGVqx9xf7Z+cPF+dnokyVo6cI75YATO2N3WVA8Z+xdurNlGU1FB2xay05pNoRv7/AB4a5tRpyClYJ/i5KhDTvMmTJqJtlGJZgrc4PxWf7VGl3TppGO2I/namDHObP6fbovT0N6Lumuf5k/DeZffH/wDXjJ1d3TpkblE3fic5t/E45j7Tkf8An1Ncjcg3cd7OMGUi3xJiV8l/peMVfjPWb7rWnJSNMiX4awXIP5avPwcc9aTW7mCmyojY1t+ciWc+b4+70Hr9ppyFYR3DFUus3VkHannFD+b1aPugPAJ33fT04abKRH2lfuyuJUpN3d4PdhrpV3EIzScJW4zSuf3rjydN5dnCTNnGU9xGNnJgc3UhxEzilv4F3+BhGYwmkbC/YcOcmXH3fzrIVS4BZR3gkgAQAPaNfbNt+X7q+eu6jq9wi0xjefxvnN4a/bruiGz6J2Fs11YyIPutTNfIuSsZ4/XDKPdRYbJDKUkqX09mSsf6eayYH4xY/baTEJyiO3g9xtTJVe0Pvxj9Ohrsmu+S4SzhuhAzZft45830EklRaKpUGas9SUW5L4biWXjzzLkr5xzjqEeytj/PtvbODcoMbuyMrFqgLM8dR7zu5Mqiq1kk2HLnbXlfn8updppWShT7huTKqC42yu8LWXxWOiNRPuu5jp8xlLdS4RkWi1X9C7vg6H7z0vt9YdTVhBdp7ble3+RRDJaUxpx8UUXDTltksgzcKD4Ny3Jqq3fnzV9HRYkZbYhMLchTjbfzgD70ZOimBgur2mmQjPRkxoIm2IH+nO7m68P5OM19x6ufUNJhqkg3GKiC1tk2PisDSGPHRHad1JJOo1xG/uWPJ58488tdA+oQvVjqWSlCDtKqloj4wbqljGJc29ZUZoP/AMb9NI7Ju29xFQ3pa4BlHgxLjP2L9bua1d0NPZqAK7pN27ThS75ZcY45IT7kY7tQkkY3dY43fhDd8cDVGcX1HttTT1J41oxojFGOpKSPuPdwXeCQLfz0GTlgI7XXnLUY6mlpxSpWMoRkKRX2C5b/ABXdce1eu9U09WUZUR06YMZxlv2plsjLO2htwj7o1fUp6ehLV3e94STCOQEAd3ne4lxuek/8SesydWOmydKGyUiEfJuCLfl/F+7gwqoClgcfw125prOTt3ahKUckYGlEnID435HNxr4eh9X1SMvUJa25Y/TlCPtaiOpuWTxG92L8DxfR3oHqEfqQUCKyjWVqRi/Flf36X972t6upI1F+nN3Csqfct4Qyh8/nXR1VvhtYYy2S3Ip9d7s1pEYTfZYumxb3GSkY4oeWua4esvLT0u31dupCSMKkssR3vO6geS1Ko/m/F050db8P0o7lK8QuN2UFkTz+otrfXj2+9dWUdOUSyUne743SAfiitR3UEVE3V0ulFaa2x4BOTm7ZnvVv4G1edDRkxbw+byN2iVRh4B6d/wANHeacgmDq/hGcSaRp5RF+OeLtz17LS7wd0e6jDTy7axGIcQiFeE5M811fr+pQ2H1O41NEni4GmN+5zKN20VWP711+tETYNfXP4tOy0PpslnJYbypyCNfik1cm7pyZutqdYjsfXoTWcpSlNziGWTyFSW3xj9+OmD2Xby0jSIbt0md609jdYSAwNz5ZJZE5vDb0j0HS0/dF0ysMdPSN7jIzadvyxOB/PpZU+TUVw9SnqyjrR056evI2asbsnEwbq8pVjxmjozQ9LZaULiXFxH9KBKbTj7dS1tSUJfjkeQjiLjDG8pfF8f0Pe701hpwScpPvUZNYrPwuXPjb0JZpsywj3W0ZcJRZVvxSfbdd8c9C6/ZzvCbqu90PPBbLHHw8dWdvoR0wlEle05JLj8Rir+P15eul3FhJ8F1zR4sF/I/4jrn1Nb/GJq8k9CDHSlHbCUZStI6kLkRKFd0Sn8+In5dDS7OUrV0wKxvJLK/NS/Kvmv24lOZ/Pk5V8BXms5xl8+HpV6tq6vuI7ttDUrHGbszyBx5+4dRSsKyw+Oohl0onxujb48SrNXjGOODoLve9JYI6UqLonF/m5zqH9fzxx0KC3tuckC5Vdm2OVbMvn7X9x+40p6ZtkWS5li0HxfgQA8yiY4qsYoZhkfVoxjT28JPH44xb5Woz3N4+P+tenr6ru26erD5pmA5xur9UEKpxz1THsyEYydOSTupXEjEiLV0ysryfLjCky7FkQNlRjyqoznSv4jjB+L3V8W9PVCs81J7oxjOY0bsNx91cU20Vmquy8j0DP06O2ct8a/CblAvnguiN4Pk5893XrEoTYwZyxQXRjJ4rhwUH2OgdX1mUohOMI1hGpLeVzkaoyjjjnrKMhSOnJD8Y/cjIH7ldedVHqGn/ADRmJ8P/AHOW3jz13TUY+r9t3cdXRjLRZOnOW7OUpPbgb5fPK+V6r7jvNHdsiwJbrjdC3h20xP1P69L9HXn22pOelCP0owlug7aZylGMYz5982/NBF/FmXVZp9tLV0pPaulqn4dLZKcZyl7qjKFksN7c0baQL6NWWDyJgV2mNyjTYWU+eMcVivJB2G6YacWYu7bhJYC5UePO5xXnhl/6dGIHca8tTVXf9PR214UZbHaWYC5Bw+erPVfXNQ0ZUfTiR27RkQLppxe5+91fnoJD/BL/ANAgTjHU1IwmpI04G6dD/pBC/wBelnqMoR1a0sislWbYjeRjHFjVXQ02D0ROe3uJSVYu8GNRlElg22J+GvxYdv51RD0wn9WE9zpb5MZ6V0EtrFp8i/Z+MYQDJHt+2hGNSlqarmglQZ4lm2vbiz889Qhoj+CVIk6tkXlPjd7s8c/t000If5jpzlGRlkxC5AblBMXV84V56F7TR3zZ6j9MQ2RZbfaPHuRap8cp1hijuu3hs+nqRuIHsQjGKZsDN7hySrnm7VPYekakfZqSjslU40ZEui3EfErbu+X3btF6p6RZcJUzp3GSq+G7vjw1nHSftiMxN5GY7J+yUdycFucXgtM156VyZGeQ3T1HOlLcyaVMFFYEv5c5xj7uY9eZf4nTkyNsjZk90dwW2vubztMlWGG3+i6kVjqSHx+Y+OBw+OPyzSv1TtB051KLuHdGYPOXkxwJSU546nGVSErAx9O1IgwnqAleJcnDTEx/yeie8krKTOIbSVF3KWOOMpyt8HPWS7fuTaF7wGmMoykUARdt4u6vwlK0LD0bXkumS1KimpOS1W2Gbr/hePlPnq0smTNF2fpTen9WownKyEZAsIlsp/Yqw4vj/T0N6hM9zRGNm2O72kTzyWl/l7fJXS71D1bV15ymOyyJCMQojEoLL+Ap8p89AESybJlEw37gc1fyOHFdMoJh3UE6mtKZtiyW7ltL4vb7vBlab+PHXkeydzKVEuCTV4o/FxGyuK6qj3YSdsaZA/cb+Tnq3RZzkVHAbm+DIFvFua/Lqqio5BdhOkRhhX7/ADjzZ8/H/XEzXlKWB4r5aPL+9fr0WenSDdqG8I7tpOgSyVvJf5frnr3tu5jCDJhFxdrBt91G5j4c543P4cdJLUxSCokNLuuNKdzzvjGJaSpungE5ftHPRWnrshVlC38OCuPPzgP6B8U6Oq7bPbi6jVuHG4Bb5y+eGs0dxqyY7d0CLivzbqk3Li680teOuSbbfI2EW60CJedpZtMP5jzXLzX3eqOz7RlbqYLEpLT/AJ8c/wBsdT+nQspEi3aVh8XWfz8rnFdRjrylBqTfJ5XLea4z8Wfp1GzNWWT7iMZ+38SMTnGN2L5Wqsrnz0P3ujiWeC1wyQzIzZalXn9Lroc7VGU5v8tRfixyXgK4fNHh6caHbVpmpONEfdGJeUMXXPOfiheqDKhfCcvosYwIZSS4SPMq870zu5CWcsqE3DAfbn2kdqgAVTy3fnDXR3dynt04bVdS2qqrSTJzVteeLb82X2vbxqp06dXtDCxxtKLk4vJWOHqiYaI+ht9ppbiMdu6MlpxzjK+4rhcr89Ju+0JDHcSkxUuPyNe0tq8e73SyU808iumTDyv0yZkGMSXu8l2YxXnyA95NhGGoR3siNwxX4fxJyhjkeXEigpyBRM53PoupKNwhCMOFZe3It3g+by/kcdJtT0/BEpI2y2kqBrJeXJXHNda7s9HU7iMp6klITYRfxB7eWPB7vaIVXiuqPUew+iSnWWJL2XSVk3UPNt/d+506bWBWjMR7H6hYPxytfB7ccdd0z9P03UjuJRyt7nbn7FVX5dd02RTdd1p66REjpxjqmpwNJJdzNZS3JwR20ST7dEx7bVG46kp7g/llK4uXzeftXHmsd2ndz0CV/U1QXaIRkNvtgtEir9jX4cbXrzuPUJTSM+z1RxOOpozIS+LYbsP2bwh89JzwyyKteepFY7gvP87x+ep44xTx1Z2HY6vcRlpeyUZDuylH3ZTWJeMHTX03t9TVb1IAo/jYrGv5nb7VrLirehfVO+lphoRZ/Tt3an+rlSo3tiuCAH/TZ7mb8HaXZaOj7tbW+vONYhK2qa3TwuPtnHnmPe93uK2TrDHCRjVJRH8RwqyvnFY6UxkyZi1QbSvMrWjxwX8dQ1pTYsYyiHLfINFmeMvwfn1qQUh36L6vD6Ovq1UtxCLESSBuYt8cBf8AvOLvoefdEoak/cynFjtnTKQYpvGAvHN/l0N2qaUoz3YIm43EpLdyuvnNceHqetrabRtgKNCZ9pdCnBXjJT8dZg9z2WrGNxiSbbvaC0XkjVcc9Lv8clrMmW5bwXebMfnVt9Gy7uMpEoMhmKZUKQXn58c5+zQcwGTKEm0VjxYOcV4z88cVfUpZJ3GWCzbGZFRKyV9+ab+36eMHSv1Xsb9opkuVDdmUzw456K0qVrdIlfuHzjmjnxwUhkq0X/GgLKbeRKKeM5CJecHh/PqOUzUZvue3nFsoV5eJHxi8Oa8ZwHTLT2z0dspbWTyWbmyl8U0P5nmupd120Xg8FbqfjNc7XGLw18nXn0DahZWB20cUUC0FH7/PTylfyI1RzpTw2bji2vNSj+v9/s9Gw9DnqkkkE3+QTc7v5jJkxKjwvHQej3G12vvjeHms19vFFfd6d6TF8Zuvd983dcYTBxLz0q1JRfJkkQ7f0uMJm4uUZEp3+ESK1XyXXF+5/LorU7lihbMDa6dF5Rv5s4I15brjrzQ7vcpJZPG4iHn5Pbl8R+Ps3T3Up6e4j9TJQE4xsc2uWvsZVzxUmUm3llEiJ6gxHfiMUjViMXn2n+pDnGMY4p7buJSbWiUrNpiqtyIW4Lt8/FdeQSt0QUsQKPhoMK4OX8P3vofUkKjRB8C24qsXzfxdft1nI1BWt3lxLuRGQEmsuOFpwJdBXF5x5o+qy3Jbjw5vH7ccln656FlGK1Qp4eI84C783n731J1WN4KG92KvJgLvOeFqukYRvHvPCHDwsSsXYNfqidU69Ylmo54w8H7HGa46D7PbqVF5Lo48cgF/pf8Abq6E6nIq2KUSKiVdV+vxfNecpRhj23a2h7bW/wAsiP2HF/Hg6Z9zD+fd/IRiJxat+az5cWYHB0p9K7qTB1J8gWVldyj5PP3tD5pD77u5S0oxnKRKUlcuCWD78xkefP36dIJea31SOx2xu4rdybok4zngvy9Ganc1FhUlHb42j5tGmq8Hg+70F2OnWVFX2lBtI5MnzhfH9aP3tSiSrU3PjCWXQjaFt3wlA9PHLDFif1DvpRYTtEopLEfxVhSg4Nrgzk6I7DQNTT1aanCUIkYnGmkSirt2i7ubbOvO57aOoB5WS1ZgzmvAnF/H65OevKGrKelOUJS3LEGL/NQl7SP3+P1XpikKzQ+nRlo6s9DtZO3LqfUtBGh3Y/P70/al3rHrFXHTluYmJOBjbz/pvOH79Ven+o6lEyYfU/y2+ZLK8pIQ8fDtb46C9e0CcI6m/dIa5uNy2cJnae8YubLqmh4ryKKO67GU0Ye42lpqAKl4wXzX2RPHXdMfSvXNPShsloxUX4f2fJec/PXdUEwfWHtrzK6M4aD7Bwhxm2/26r7nVlJvTvOMtnH3z4uh+cHRejqxUjdNV8/dBr/l13d6TGEmgXHO3HnPzaf+c8tNF7A5eoRjBNTUtfGS9v2Pv4ef26o1fUWWlPdBNrRuPLX8sfDfD8PnqGhEjmrkjUh5rivj8Xn4T566OjtH8VspSBrP4Yn9uft01oyRKGl4nGEOFT3MrM/cMXR/qDNvR3pZBZy3R00drcrUv2uHzm/v0H2/bu0jGX2MFKLh8nA4xkPGTNPsNn/zIhj8MZFDYYUxyXjB561mKu47Qg/5Z+srwp+I+P8Au9ZE0tT/ABEyOrMItjLSC34izXNbsnxlOeth9XSjogsmcQ+TdQxKOa//AA56Reu9rpaunpKTZ/hLovHMtxnxx8NGXoiTVqj004EvbK2vqtRo9wlp43Nyw8jLByL3vde5jtkb+GJG97mrvlrz8HPVulrsJ6jMtnm0ttiAoVxG+fnz1Z3/AGmlOBWm0nNBaV4j+Kx+MefnqLaXJCMNvIl7nuXUfZFkl1ZLxWfBfyDePzugZDc3MjgY7vs3wfh8Xxz1b3MqNgMeQj7R88nh5y1+3AulKO3AHlWm3ivyotQ/XOJuVjNnn+P8NRz8ttfMlw+fjH7+fX2zDaBJOFpFC/dJP6i56jqQtyW8FxjbVHOPnPUO3g0xOcucN82Pjw8/D4ehyC2XR7cGW2ZZlF8V/wB/tz+xfb69TGlOcVS/Ci/qWc/e+hu3HYyM7MNS/axqvd8YofiuoaSNVUZGW7jeF5Mcl5K+ayq7bHSGkO8YtrXxjD935BwHHRD6hJ25FrzQe58VTVri3l/MU6mooXYXnCh8B5ftdOPksJjorGOViBHh5X7F8Z4DPWZRMK1dXMyMn22KbQoUrnF3dc1fwPQEn3RtFfw3bQ48PP6/N89Rj2bL2qFG4rHJXF/iw/r+h1ZGDVDteKq5PNS5vNMaK4eej3wbLZHWkrmRHjxx4zj+/Pnr3T1JDySPtHD9n7fkYr87jLt9gS3ZTzLJzWeaeMfsOOrITlNYSobLGs1ZG/8AVwZu/wB+sCiWlpbruW1oacx+LMNfrz+nTPQjwPG6rKMrR+37DVX5W9zKUA3AA1800Hm0P16K7bXiRnG6sQvNXdH/AHw4PB0GDh5C4SyniSUVdbRbOTlxXkfnqv6JF3yW55iZAduD5qhA6on3vsWd/jiqDhQXi7/L/odEeq+2cZaiyY0xDMasvgzeZV838V00UEpkfTiSfcx/Klql/cz/AMLVV1GHekebcXEhIdwY9vjw2ZqnjpV3EtSaexIkdyODdMrMTycg4seDojT7TTIkkn/MNEqujJt8jVSBv71fVlFI1jbuJxj7YCSxGt13Z9qDxZzkbj1nvW2Ma1N0EMSgCO4U3CHJJTNfhMvAx+tCbFjOYxUJG5d2M0pbj/r1Vq+m74BKeMzqZP3IpKipXn+bBn7IUjSNYt7XtXXY7NPGopDYCrFRE/Nsk5Nzd+C9b0iUP8mH46qeJEJoJTMltokVaA59wW9Xekepx7aTsZbTcjUyERjHdgMv4s1ZdnD0TGWiaUomsRhMv26MdpjdtUc25piWh8PTWAz2v6HHSdk2JKi6jJOKw1Uj7xs67p3paunX+X3jpxVaJasS3yEdKv167o2zYPoupA+lFovYZ/Q6R+rajtll8/2eu67pChjf4a7mbrwuUm9SPl+I9fRqvn/f/wD6f+r+/XnXdU1OBYnncQCwCiIn2bln88f0687xxfzH/n1713UnwMhR3OojhT9f9knrzutKJqxoD3Hj/cH9n+vXdd1Of2g1BR37/mJ49uPHB46Xd/3U/qaRvlTyW0589d13SokgHt9VYytcM/PxCz9nqueXUvNMqv7Qx+3Xdd0e5LuSStGNYurr9P8Ar/Xq/sI/5p/xh+m+ZXXvXdTfAy5O1T/Kvy6mkX9t0yvypT9eowibYtfyf83r3ruivsLx4HHYaUTSjg/G+Pvpf9X93ofX1pXP3P4F5ed7n8+u67pWGPJDTzpZz/8AERP0oeqOwb334in6Dp1+3XvXdP2Mw2UR32eb/fWgP7nQuv8A/Mh94Rv/APkT+3XnXdKghkC9KV/+ZOq+1L1acmwx4/E9d13SdhJ8HsJXpyHgpD7tW/n0Z6l20Nml7Y51qcGT3Y67ruqwF7Cz+LvbphHBvSjB+3QvcG3cRx7bxjx13XdWj2Au4X6JElGG4v8AFznx9+jvV5sdSUYrGJgDAAzoA+OvOu6WfLKBGroRNTUiRAHaAFB9OTQfFg19us1py92t9ozf/wBsgP2MHwdd13TwAzOT1H5c5c9d13XdXIn/2Q=="/>
          <p:cNvSpPr>
            <a:spLocks noChangeAspect="1" noChangeArrowheads="1"/>
          </p:cNvSpPr>
          <p:nvPr/>
        </p:nvSpPr>
        <p:spPr bwMode="auto">
          <a:xfrm>
            <a:off x="0" y="9005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5" name="AutoShape 4" descr="data:image/jpeg;base64,/9j/4AAQSkZJRgABAQAAAQABAAD/2wCEAAkGBhMSERUTEhMVFRUWGBsWGRgYGBobHBwdGhoaGhscHRwbICYfIR0jHRwdHy8gIycpLi0sGCAxNTMqNSYrLCkBCQoKDgwOGg8PGiokHyQsLCwsLCwsLCwsLCwsLCwsLCwsLCwsLCwsLCwsLCwpKSwpLCwsLCwsLCwsLCksLCwsLP/AABEIAMIBBAMBIgACEQEDEQH/xAAbAAACAwEBAQAAAAAAAAAAAAAEBQIDBgABB//EAEAQAQACAQMDAwIEBAQFAgUFAQECESEDEjEABEEFIlETYTJxgZEGQqGxFCNSYnLB0eHwFfEkM4LC0lOSk6KyFv/EABoBAAMBAQEBAAAAAAAAAAAAAAECAwAEBQb/xAAqEQACAgEDAwMEAgMAAAAAAAAAAQIRIQMSMQRBURNhcSIyocHh8EKBkf/aAAwDAQACEQMRAD8Aaep9o6hhqUgvk/C7XjPgel8f4fYvtWosVEchuXj9Pz6ea+vi4mDFVXIGBrHtvryPfbS3K+fzcrj9jrydyOhR8k4ajpkhFcLjmX7YI3V5z+lhaugasyWqR49u8txb54/LzjjnonU14Tr23IwNV+3Dz5P36C1tJumQN0Xx/wAN1+Zxm/y6pEJX2+pHd7nkpkRfwli7dziqab89Vdn6hVzjokY00YZLwJSxAz5/Lqjvuyk07qjy84o/0xrct/aurtLUm2OlGmwYvFN8y24p5yXisV1Su4rIy7l2G51J7uZJzavuoBjjBWD55B0hF3Gm3SqrTjNmXLR85OcdPu07fSqhi+6mRi08Y/r81m+qtfQi+2qld+2qD+/kz46nJK7ClboUaHc6skiEJA2zeW27bxf3A4LwFMNDQ26+7MbTbOOXNbryqPNOObHqmHpumRhKowiYHPIhQI3Xw/JnwX68pTIsNqEoLcoq1Ld4Eqq8/reFKp4H9mHwnHUonUZW4F2zoJXB5wIsR4cLmve77beRug+L55x5+eP16COxmBvN0GpWx3U3KV3xjcF3wc9FabIMrvuxvlDMb4+W2uDg4D9hbLoacoRY0SAPa5+eEfFFfHzx1ZCQhKl88/2w4/Tx1dpxdpJavCVwH5/+Yz89DQ1TcxMMXmltzWA+Hi3H59LTDZZ9UIy2p7UE+L4ujhzT+ZfQ2nqWjuVuqsS6/tXP/h1PU1M3Gme1ixIuR8ZriXuz8J89Bs4SC7GS4SjHOapP7V0KYLDdbXdxtMtSzx8OPnnHk/ToXX1Gqm3J8NFNYfa3zacpjydRkMJclJdNGQTFeETD/peln+BnqI0yCpnD82yHNPyOc89NFWBWwrue7NNNOARUZVQEtvItKfGTz5vq3vNLcRk3Jl4uP4afP2+W/wDn0BpDGTG5VKkySk25zFcVir4f16Jj3M4SNwB/NYiL9grj7/L1Shwf1L09kESNAfJcXFkU3RpAK/LqnU0hlDft2tSMQj7izLEznx/Xq7udT6krqREfahWUQbeY8uPt89D6Hp2rCDvqi3A8N1xi7tw+TrNgocShFaG43zjGM8Y4zxzfS2egVJaZGT8lausfY/LoKPrPtr7omLxi84rPP+1v46vO+JTiBiSAl4cn9F+Tnnx1JJonJlP0XfTUYt845M/1b4G/06C1oe7ajdSSniv7Yxf7UPTbX00mSolC8IeLwH3Cik+Ohe40z33G83ExdrHzl5Lz8/fpk/IlZBdStsmP4n2yzd7VktYV3EMn+mXhKv7j1CUtu21G6KNv3/e3jz56C1NXxufbjOebbv8A9sfqdV6UoOFY3+3J/wBvsPWeQ2NtLVG1u3Eh5jxk8J9vFB8dGCTKnJaOXKZq6ceA/wC/KXs+4NPl/wBthxj4w8/fga6K0u72T2yvbMfs/wCpRTz+1fFYWg8na/ZlF+0WsRW021yhbaZQ5+x0d2EJ2yIwI8NpcsFu6SJ+Vv68ABqsLPIyKzylN/ejj++Lj3HqpElKW0sOfLkLiF191OPPgpsnO0abSkbYjG6KuW0X8ipFfl/3e6y3b/xAET2xb8wNWvj/APRl8Vz467o7ZEdzNF3/AKpFNsbZcGTLjJf2VSsVebsE7P1XiLhrll96umgfv/bjqk9P+lJ913pxk5vKG5E+HB9pDfJ16A4nCkzYDfzXl8fPx4OjtO4Y6cNszdn/AIn9Ftxx5vozudLTfZVyyPuRjJNuHm/xZXk44eqO0gbT3ANH9QKPPOa4681e8Ifilpy3yuvk2hjzRFPCgZKt6eIHgGn2epFrKxTay1Ispgxz4AzSyE+/Xse7CNYvePv3R221xjxizx4b6ue4txHi+HzLH5o2Gfn9CvVdkycwoLlhtrA0/fjH5/bN1gDTZbDVkjEnDSZ1EdhhRShctDQvIuToLuO4lDUYw0w3HskcSIu5Odp+XGeDgq9Q7uP06dKWptcfTfdGpC1eVMVkvPB0f2fqbINspyg1t9oLF8PulkbsV4556NdxovwE62sRAYG1K3EZNVTgDNVxZ+H7deaIVKRFmvF3GweMrH5zZVn2eqTtMNuGSRxbGzc1fJLyZy9BbZQhshOUJVmeNrdsaiCXT+K80mM9DlDDKXfsHPtqo/IfbFcYr+x0R9VpWOPNWX5G/uf26W9nHUAJz3SVXYsCNplBPbebbxZ9lhoamK+p9Sgrg4xmhx8eX9eg41wBvyWgBe1T4bX9g+3x/foSXehOsbpXR+VHxjB+tcdH68zaR22UhVoJnxdPH6v59AynHTkm6LKBkC3P3cNXm6+19KnROwj6WdzOkwt/2tw88dD/AOAhF3MuXcnzLGQurwY/p0o9Q9b2GcxltyDjdXnn+avHH69ef40rYe2Mq5MtSCzOClcZfNdep0nQ6evHfOdey/v6IamtNPao/wCxrr62nG9xLEbyn3r+pxh4687TupMePbgcoH7UXXP/AH6q770L6mkT0tTfDbbPbQBLBKRJCSN5bBMXgs7BIDv2y5JA8JV4yPGf79ef1OlHTm9jwdGm3VyLzu4S9pR9r+PHOG6Pz+egtfRLZM58hW4Q8/hfDdf+FkkTdvjtL4bC6fGa/wC50bDSjKNB5uz5W1/IVMvh+eue6LWZ2bCFWfHBUa5oefvZ8F9KvV/VcO2W2P55DNA0UZqj+rfWk9Q7CG8Jkm6MOaeMF5yNY+/gVXqno0WLL+Uwv3qOPJ8FmLfHVYu+RWjOend1vk3zUkT5qy+X+vx5/ET2mlrRm3RJzTfx8cDijI8nno3sjSglErT5KszxXgXnm68dMJSw52W0HzzzRzzgX9K6Mmk8EcEvSNdhq7ZFQ1PbXiLxGV/7Wvjz0F3nfXJP9LVGUX9KGy8eT56v9VxptSYpjhzYYszz8fB9+g+07p23s0zc7mTGLY/hGUjd815qX3voJWhhVqTDdFoMvnNVf5/fla6H/wDU4xjQW8l1jwBhzh/bp53mjLU3/Tho3tYsYJGJm6PeSKWz/kc57U9MGVSJQlEySi5uSnBxbwGQ56pGK7iMjDvJSbK5s3YMVG8c/wBsPNNufTu9jOBCT75P45MqI4xCmhfceKpCrwB2/wDD+oDJPIwW6uN4+3N0cddqemzhkaI5kYOK5uhbxmsPxfTNReEZWslvc9/GRLHNf0aKI4v5u/nqyPbw1ajJldHL4/3DJqPDuU+2eluvqkHfpwI3X3B87Ry1Vl/J176ZOWrqMt1ErjKSqF1dhnc8Yyl+LrKNK0I3ZotDue30okGMVPNzeMcR3Bxxf9+u6R93/GW2W2ASDFzjGS15bjj/AITB13Wpi37H0p7ac4w1JUSd0LqiiTMvKAmoFf7X9BTsgnCTFpBfcrcs/ijnjKqcfl0yRnpkN3tN2beWgLu18ljxz8R0tNI1ZLnOEv5vi/Pn56DaOlOxdq6W+O1lFZJREkCmWKss8YcfH3BnuGR/lw93nEhfAlVXNtLzVIvVnqGv7jasivyD2Vl/reTP7la/cwhAmx/zKso9zjlqXNGW/Nt30EwlnZwYxjKkWPuHLZ4eT592P+l2prRSJALc1hYrftxizC/p+qzQ73UQiaaq/EUsq91xNpyc9ey7udNfha/Cn/Mt5rnz1KQyC3toCy+nEZcuRb8qNJX2cnD5J1uz04VIhL6kXNv4r5M4K/Tj9BQd1qbg9u3dz+tjdEn/AN/jpjkVtc3UcYW/Hna4/S+hbDgh6gpW9CLuaZIm3nPGC7LHhvobse6hW0YADRgRvzHFKvGPDlz1L1bT+ppEXFPPCIoWDwxltQzT9+kJpdwyrWjO7DTEsozujLh/DXupyWfNYcCtmm7nSLCG4h/tMTa5utxQ1RRl+eu/wiWmYi+5uy0u68Fmfzz8eafq0o6cIJUq/FPiub4BuvBXPPPVke/GJgn7r9o17IRuuCqzx5+/WbFIanqkKuEQSjdJyrgAoA4T/wAtX6p3cbI4jgyxoUwo1R85vC/PVs9aN3hA3fh2xHgBwNfEceVM9X91F2kiRKuJYumQLzWDcJtLaH7CibTbEncdhIjPUdsYw0t6TpUcYMXfBZHlc1XRHrHavddrp6mnt3akC1X8cavgqruiuLpw2H6l3sHdHUuMtRIy1JF8gEqxfNW3xX5W+heruhqy7QhKWnBlIVJSRX3ZDLHmJyx4sof1XCDLaEd0qRX/AAt/FTpydKe6ceJFBuHDXLGWC6Y3tBeE1PfdjHa6+jE+iFsabimJNW1aXmSl5qxMz63/AArOWs62i7t6yRSxlbuL/EZur/fxP0L1fuNCe3UjKMo5jPbcfgvcIJwNWF+LOpR6iM15X5R1y0ZXT5/D/k0EpxOMY+QWzGJD/R8HjqHbSAdkpOfJVNZ4rH69E60dLUH/AC9kGOP8ySn3JYf3UxxltR3ep9AjGO6uRTLj5fJf78AV1zxnGTqLslqaE9PLQx7wXbP3IxLpcIMUB54Wufz6Uepd+xj7t+bx7Sz7uGstIePs9Gdj3sZ+yQI+6v8AcYw15FP/AHrq7X9N09UuIkn+ZIrxFaVv7ceKx1bcjnbM522tbbpxh4KvjBdL/VbxxfFml3UdV9t2WXVMWOaTxZ+/TX/CaURjOpLgznPOI2ePBeeoOrDSSOyYU5vcY4AfHHPz+vQeSdg2np6hYyGK04sMNjQou3yHxz0q9Tjm9uwi3+GvgiUgfB7vN/Z60uj3XG2RFvDRSFS/F8eEfhMZuyOrp7qQJStXb7fA4brD9zHB0VJj3eDGasJJKK2UbRjEKZFcNrWQriseCXbyhAlslu25cSc4HbePtiv626P1n0OE9OBBQ2u6r53XSRSqD8+fjpaeiJcpG6Kcaso7T8ubX5b4ReqJ2gcZKey9YeIDGYXwIV5kr8vm/wC3Qfe90SUX8Ub3oMWUhI5UeK5s5ycDj/DSqzTNpzKMiTgozEld8Vd/36Wx7GEbnrKWUBbd8YUGi1eBOemVCvIn0OzVfqS8UboyMxMbRKyyBfwm63NHVnb9rquqQ0mLE3bCEtw0e7A7pK14/sBp9PtNGeduqyS6cSDylEgHChI6Ll2kAYkwuK1tAzlZRPxc2xbMfhy9H1CZjP8A/jZZ36sdJckMNH53/Txx467rRdx6fpyk27vAyhAUo8Ipm8f+73R3vyJuNF6TrMdK2ISpqKyvBjxRz4zg+FLvUe5jDRvT2yw3ts9vtuLTiX6+Pz6Uz9QnCcYY2J7b2qYqLh3V/wDl88kei979SM9kZSOKovDftObAFvylYb6RruOpNYRT2/fGrthqRLG9zZJTFj5aptrCYydP43HS1NOOpGphFLPjiuFKxny8eE/c+iRjLeR3zsZERD+bdtjeJXtOa93SfX/iDQNTZpynHUDaEoVTHJdYbfjkfsdNmsD04rA6l2+52xmBMQ33nb+KVYVqjnFvVPY69oAMeJUSKX/jzTX83kTq/uIyS/cWYRr8VPJY+C7tfHyF23qmnKRDTYMlCjm/GCs83XGMfCpWh3qUEOjJjKUbs3Sajuo5PN0PLfiui+z7kYQqziNpV+2j8jah4sOfPRT6ZJP8x2wjcn3FuXDIowDjd/N9io6mtonG2QlFF8xaBqkQp91Yfz6Vopyeaeruhusy4twubMc2Bx1Xr9xLTgQiSWTmUcHnHNxOOOV8Yq/uZSgJpxNwoV5KwhQU3/346qe6kSCM1kyVOce2hxg5beOecdTzQtsB7nvNOUfcyjJ4C2MvnxjPmsFvJlXrd3qasqVY3kwZavC/l5+F8U21NT68Zx2wkRdtgO2jDSW+MZzMsKotJaemkCEbjSVl3MilUDj4cxjniuqqoowNuJsWWBwAcZsqtwU1w/F9QdWrsgDJo4kA+2iW3xzn71zdvbd7Gep9LZcd0orthGEXbexqlCqs+xa8T0/StOM63PMjE6y5w4vz98Dnb0Gq5ByZj+IPRt0x1NsY1YjxGkSO2zn7eQzjpl6D2VaGpqrKUqvTZtyrSWRn/iX9/vXUvXOzJx2TblW3LullKWkPHgr7fLzs+xIaEyvbHT+mBnwXR88H/wBP365+om3Cvc7OjSUnI9+rt0hjCU2IR2xpbAxmgr5a/t1T616rp9tCH+JSOpKpR0bF8crg/PovtfUDsO33aofUmz1NLQy0yWVyoXF1xQH75bU/hePfydSepKU5Vqamo0EI1uTJQEc/bcL1GPTQ+63Xk6J9XL7aND2fqWlr3sS8NWfvjFX8fGfjpZ33rEJz2yl7RTGbItKY+yHn8+vnXc9x9PvpQ7fVfpRnsJRUEH7DnHIPHTv1GHc6UdaEdLDW2SC8R2nKi/fz+72afSbZb7v9EdTqoyWzj9jj/wBYjp+6ErtqOKRvlLEopxz17353P1ImppstOb7Jx91Mv9UUwXfGDN+XrDnrhKcT3RY3WLluLTClZ+Ml+a6edv8AxxrTAkQarj2tjcW8nIPjPXb6bXv8nmykm8YHfd+g95CUdQ05UtDyxpRsTg8LZx0f28NSMWWrtX8IXBp4LYBWfsuD5wx9C7vU7k+nqvt0oDHVak3XKSES7+KI+W+hdKLPV1Y6tmyQ7rVSO7DytqLl8DzfUdWG1mjTFnd9/OGnMCMMWETm5JkR/wBLfLx56t9N1w90pR3SMyCqbq2VNV+Td89T7rVs2S05oVtn+LMhbov52v5c8ddqy09KJKUZMkyWQefFHOODqWKK0XaneSkeyenC7pix1HEZ5i2m6/iuHpfo+p6mmhqRlLTmVusV3ZGS1k/TOKrHRk+13xWEJQlHUjjAXKEsAfByJec3fQOjD6e4kcUoBiokqboiW8Pg+et2M14J62iQlKe8KgFxUYjdU5Szy/HVev3UpAspaRljm5SKeBWS/mnGarqvufV4/U3YxHFlyv8ADzwF3kI4q6zaSPez1ZTfqSlj3aiWAlK3IjXgtv4u66dJkpjaXdkIbYyKkrepO5ykhnb+EvGHdwX89U+p99CEE1dpKWSAe5+GeSsVzT5B6QvdQg3pau6Q/ilDaFcbTd/yvPTz0zU0JpLZ9XUApiS03d+W+Ub87tsPkznrOFZZKrCu377ZEJ6ujpSQlt1YyZ5MLt09SvsSRqmgS+6L7b1bsdDdA1NafuW5wNSlqwlXF/3Xz13W+nwDYMO87P8AzdFnv2ylJ3QisVisoxvzcacfKPGIQ9J1NLVJMsR3sZ1La6mpO4KUKEKW6qqbG1n39ajOWNzulV5ENv3qIRyV/q/SzV7CGpFku2QqSKvcy/lG/G54K48y61nUohnczhUSVykQklO2mIkWW2ltY55svFdY7ufQ46c2ekF0j9SXO6y1/Ep7j7/J0/7EYe2bltsv2r7ckckb+/gR+SdWYY1GNnvqMm2O2crcUCWh4KsxlrYcC7S7WMNOJKWnLTRqXF3g/EqOyvn7Hjqzs9PS0mbpR9wEaQtzuZMvMcBV0GMtvRGv3Onpw21J2xESKr7pAlX9k+DLh6q7bVqVS2xjKGNWd7mIEgbzyzEDx9sALRLue9jLTjLUlM3UBGC0UmQtLaM591YE6O/9P02MZakqcBKRcm+Bu7+w04vNPQOn3UNlaSMYrm7I4tqonuuio83QtNeS9U+oSdOB9jd9MBI26q4I1j/UtHhpcgGHqGqRgz09PNhliW55uWCt1X/qWm+lR65KLqWBIg23iUpS2af4Qibn88S5KtF1PUNCCMvpzkR/llcZLGuKSygurrGL6Qes+tSnGcNGMlkjJC7DOQM35vxEOLErTb7CuSGffer62iEY6rBCO4C0Csbqw+MPytNVd3HfzhuHUhOIkabvbxFURGkSq5vOOspraepOOlEZups9wDJlepOsc34fnHQutpaw1G/fikqs1fPXXCEeKJts1Mv4xhoRI6eh2sWk3bZymZL905OWvD0JH+Iu4nch1EaWijHH6Vj9Py6UPpmt209PX3Rk7vdXkxYqeS89aXQ7LV1PqMdYnGQEWSz2shkc5wK44S7xlteDg6aBpyU1aYV6Nrz1dU97KMWy1S+S+Lr/AO7rTPqMYE1Ljo1u/wB06Gv0sv7v26C9H7B7fSBiLayfG5c/ocfkHQfceu9pow1oznGX1WUkvdUpZsK8PF9fPa2/U1KcXXY9uGyGnSFv8P8Aqmj3HdT1O+ZS1ZP+XCvYGPGcU4cljnz0D/EnqLsj2+j/AJXa1umxLlK5SSO0VqOWh/mz4DOdnrT3xNII2iNWILbtxirL+Tpp/E2t/wDCjGhZbZVxaXj8qqn46+o0On0paf12q8HjTm7wzPavZ6TqXpy1Ig3GIA+KWW6xxyHjm7XRfxFqGroaevp6mzWKjPThL8VYjKiS3Fdgy5AzeHE9vpTbIq38C/vTx1o/4V9FPdq626FYiQWDuMjnyJg+R6eMdOWIrPlvBNsTO/S14ykJOMoy3SsfDm8/0vq7X0v8TrkU04CKygKBcpbp19vNcU09Nu39E0pzmOtGcuI3LbwYtk045px89F9p6ZOCxSXtoV+T8NI3XH3+5yRm2kZcnn8N6ur20o6eszNOTcVEGORpc4aaKf3OtlF3aJJlU5yIq4xpqyfg3VHP3810mlruppw03zKO6VZUsNtiCntXPP36N0fU4fUNGJ/8uON0buW634pLC3/c/HXmzcpO/wAHRFKjQel9maUBmpK/aYefk+c4LxjpBraspyhJVt+GgJDd1mqGxHJg46v1fUZWjGNUplK45+Pn9+M9Bdz3Hs1PfptZhuAOEvA035fPw9JFZNFg/c/xB/h9OIR+pM173KNWFhm1KiXVniqvrO+oeqRm7rFcl2/bzYGfC/olA/f97GU5SAlaF5InFYKuTQ+XH26Va0p2siraOOOcBwf9euuMEI5F7rlrORTlIAr/AMv+nx1ZLSdX+VjDDCEC1+JSXBf+pu/BXEew9M3m6W7YG5C7afnim6vnJjojUky3cXyba82UV44D8qOi8CEu37aMc7PtTMWm/wBvGaeiNDQGOwkRviJJZMr+5Fv4u89K9aFRdzUlb85x581X/ldDdsyGoy2/O2rr4/8APt0K9zGkj/D0Yh75Fg0asIV9kk5fuYz9uu6B3wjg2+G5RkrYN8/83rup/V5DR9LJ1pylVy2mwLJbiU4y+2CLLi1q3qE/cwk0mZSPNbnzzYMfdmgXqHZy/EXGJLDluNtWW2CvlyZzixe11HSHklFXaI74sQwedqNn7ebnyXDe/wBBNSR9SMoylBgMruUaCueHlqqbKeJ6Hbx2T32a0Ys41i6iyl7QqNlXSi8HQH8Q9uL9b6kvpxoPFSJbrv5GxP7nVce/nO9fU+pBZPtj7Ny5xi1JHJjbeenSYOBz3OrCGnF1SOJbfd8ypDaCtC5pcN4Rc3672erqae6JHUJZLlZ/KEYxybYiKthj28dVd3q6mrPbpm/VlwR4iAYK4DFtfHlrq/07+HNfR13SjDV1x2oxGJGU6k3Bnxgd3gLaa66IwUfkm3fwIJeh96SmsZ7dPbcpfhbuiJiyx9sRo8VfQ/eneQj79OZGUgTbjfuQEFzZi+fF9b6fY6ke5lCeoMquUh3RVsIu2wiG721jeNLSR/iz1h0+3nHShu1JTIkQuUbyTIg2kon2ydTlOUZJUPGEXFsy72k1gfTnKtMlOBLZncx9z4/79WaP8O6kZG6cI2DtjX8183Tjb4JZOifRO71Z6kHutKe6WCU4sN2R28BYmD8v9IO27/tzQiKx+n7EJo24BucjzXCV+d9Uk8iJCT0vQNDUvar9PZGW1Dd9Scoi4ybhr7cdB+qacNSWjsRoZKcYSMX9dv8AXrW+l9xGbKM4EeL3URNsosaflakVj9us/wCjdtpmpJniLNXzw0H92+On6Zp6lyJazag6E/q8K0yKNyWqviMVktZqsP59D9j2OvoakNU08TuP0Vd8obdym7hAE84j+XTj+IfXIjq6n4Y6RWnGPmTmKV48v6ffp5r6v1n6v09xOMfpSUGJKLJlH82QP/DV1HD9XrepLHAel0tkMma9RjDuoR1Ya/tpiwjJjbV1KI4KBSvGPCC9j/CenqShWnJI0yvcrELVMDgBrHu6O9N0IacdxGKxzdBE2/zODJkvmjyvV/8AC3qzPW1XUhVDpc7QJVe0q93DfjaY654Qd8jzdmdh28TUnrQ0dsG9kIZKjj2vm5DdYs/TofU1u41Db9PRhEd3vN8rr7WcdajutHSkR0tPmIEccxDlrNrm6+ft0D3PaQI2z4fc8RMODNyfsV5/Tu1JtJQRKOciXstDWlqRg6m5lgCJEKzKTX8sIio88dXvpc9TTl5WwkQlL2i1V8Wftu6ffwpp9v8A5/cOWMdhuzEG38qx+bSeere89Y7UYSlOUd5hUOLjxT5H44fv1oNwg35M1bMZ3v8AD2s0MibVEZXF+aowZ+/X0L+Gp6Wj2EYGlu1pEoz3RKhnNNPuTh+32yD6j3MQHS1I6i5ELorK/BWOfPRvo8yOnHTlDbJI+6WXObl83f5eeuaV0NQm9R0NM1IyjcKkyrzhF45sK4PxcZ6hDe1KbcuMnIPF/H/M6fdt2A79STu3Xtoarce7nnms+fv0J6t61pf/AC4zf93LVeP3/uc564ZKQ3AGwJQSRl9oQjK/HDEvP6VWPjpR6v6PPVibX2x2tUCbqxKTJCzI3zb56a6Hewm7PfnzUs/n7S6/rfRWtpU3Lef6trUscV7KHzmn8upKbTGsyfc/wtLSSNlYbu0eaAVtc8YGl6r1vTY1HcS5o04+6sfPIOH4flKOnPe6+yfs0Q4zO2VUGZVVPPCdB6Pe9xKcXKVcvdtj/wAMTBTwv5rVF2U2wJA2r6ZJrTlHbiiMnMpXKsfkWGHNGDpRoQn9TBUtyRW7JfrnF845460MSWlA2s5MqFJJERtrNLkP0xnPQPed4zlKc5DPjdWebBo5TDLmnz0yl2M0K+57cLHPn9zH6/rgP3rn2zHTZJUpVWLx+nBafN/3JnJZtjzT/ZX7fP267WjJjKilfL4wr5vxjBZ06bFwQ0u70690YKfO5x4qpcdd0Lr9mEmJG6obazQ0Ylx+fz13TbUE+j6Urkq0y22tfLO3y/hjHzYt/HXve72Mtn+WNtswM37m3NUVG8Y+MFQ9NuMSKkWot1Hi2IHzcRU+a/IogQxEFBeSs2XZmzjk+V65YlyPZaJqdv8ATkBGXvL20rG6Fau92VMJ9jrN9/22tCc4/S1Mu3TkihE++QwCSfHA0XoYQkRTa7TP4brNtB49y1wVRjqjX0VASWKTdOQmE3Rec7f9t5yZ6vB1kDVgfpfYx0tO/wATzOWW6TMDmo5QpeW8r0d6Z3xpmqxsJ6iR9+02xqNMpYv2w+9T+M9Q0e7jtiYzw0WyB3UHkxnAuc3fQHd7jOmv02bKRV3KMA9vJYe3gvhfIVLLsLjg0EdOc5XAcRGmV1uP1q6alHk/Kug/8wk/UjFgNSWbu4C6rbKT8ES7fPRnoTp6ly1PZKMT2Sba/ESC6osbxW4zHydtjpTnslc2QS91sRM7hxGgsjLdR8bq6SsmbF3punJ1ZJpQnIss1D+V/wBSR+XD+3HTb1SMJaRa5qyNscjTVVu+9n7dCdtry/xEgajvlEMhtC2ox80LljecdM+47eMoxHWqQbmm5J4CNq+covtapyMxDO91pkGUqolhqF5SIbvG7aclcnIdL+39L9xuLIhmKnHAv4C3yW5qh4K9Q9ch27tPemUlK7u7E5yPLYffoP0z141V9pGJNlT48+MXd8nGLxfWimsiaitYHhr6On/lyge42OGshi/DTi+fv1HXlE3sZ1GvdOREoLwMcBhznN56l2/b6cipbt+7F14cNIByxvwP2Oq+50/qDGFOmRrBy/b7cUVj+1Iq8sWNxVCGfqP09FCFxxSF2y+ft+XVvbVKGjA+ncb3fLclL/Vz+WPHT3vnQ7ftpQjE+vOIbTmI43y+L/l/M+MK/Rf4fgQZ7pS1E3XeP7U/Hxn97wkoyVisH9W7ucNGX0QjAJ/Un5WJkxxdlB/z6xE+yn3Ot9SUkjUQjflhtkR/UX5z1o/4q9QdSBpQjcY+928SvdKS/NULfV3Y+mbIhE/C15zJjb+gf/b12R0d0m5PglKdRwSO0jp6G1ls01CdedvLnBzQeXojvfQ46m2MZRQN0o2m0wVTHNRCJ9xfPRncaGiwITjulpu+lwoX5w3KRCjwyfPRGh6AaESaT36vu2zWvblXyXN4+z1x6s5TdxdJF9PbFVLkResfwzq6cY6kCUck5sK3SXBGJXgorgObaj037b+IdsZHdxIxjFqdO48VVc15DgcOOvNX1nuJzIXpyjujlEfkxFQ/8ron+Itupov1AsKJULlpS/8Awz1yetLdT4KOMKtMtj3MtKPsd+lI9siq49uePyc8fajOd5oRPec83Iz98eX8s+c9Wejd/wDQY6GqMtGUS93EdypR4AoS/vY9e+sb+2nRTCZenJaH86Mv5/d+3V3FTjaJfILo68yNQnIDNQjticc1eOMc/wBeqD1iUmwieGSVjhyfnX75Oj+37j2YxJFocVaLlrHyF/p1TqdjA/CkblbVvucY+eKv/njrz5qpNMxVqrrNQktFyhynhQFJFJ944v5fXQ2BEqtpLVlSyzdRvycW3WMFDfvc6LHU36ca21NT8QF0S8MpZKTPHFo20++dbSSQE4olgxlFebfcJWGz8QKuULHBraZmfUNAixJ7/HspMTQibl4QHz5+z17q6GlKAyjOCYsN+aSmMq91VQPi+ej/AFju3V/l2yCrGwqkqvIHy8R5MdDd7px06AfZj8QeQ9xWMBjH4erWUFvddjtDa7yeCWL5RUuzJdf9MR7qdJFUaqgq6vLw1f8A3z00hpQ1Y5PZjzeecY/Pk88fA+tCCy2y3e6yM0a/1Eo4HOQc/P3yfk21AH0tT+RiDa+8Mq/Z/e/+nXdeT0tWSsUzzUGr/wDpiHXdOCkfTNCttUX84v5zY+F4+P1YdjoylJksq5rgQw183Tz89VSxLce7bcUqqFw1zbw48c8dNdOZ+Gwozb9ub+P/AA6lFrg6EsWBawEcE6+flOPk+/jobUX6bZhkcvhy15i4rD+WeXGoso0xlGJVXLKt1uDh49pw7r6Hn3BqJCKMi90br7GXnN/b79OYSxlpKQW1GzM5R83uK281cubrouAmlE0k0wvdKJHKrXuynEvdGlfJ0F3HokoJDT0dK5LL3knGf9Vw5rKNW1b152neSSOqxjqn001IhRF+4NhuhEt+VJPRo55qSZZo6GqTmQlFJbJmp/Myrbdv4dSvbu5bURwX9l32npEdHXjtqW4mjwVe7am2Ti5rIb8YOre10mo7N+2UeWTiMr4tlK7GO2i9rS31522nINuqbZZWUY7Z5I3J/ERsijjgr5OjuK9giMJJDUIkIqsYRSoGDbjCUWuU3PF9Vx7fe7mI7LiyB9vLRjzXk5QPjoDttPU07+lqGpGKjBNvuWggF7Wosr+dO0k8MtH1eMokYbtOU0ltncRTEtrdSqg5vBYPSysAJr9lDVkX70TEpEfL8m6+Txxxlu3tv4e2z3QKwYkxrgQD55Pbi8Xiuip92vvlahUiopj7GUz8+erJetO0fpRr53Ti/vb++elUmI2ZufZ6mgunujKctVXykZF+6sWNUiiLx50fonpTpQZhF24BQuVXV/AZXwX89J/QO3dfV1e5+mxk1JLtvEavFvi/LHjPWh9e9sY9vBqUr06E3PtJaj5plKi6SoPjrpUtqt9hecGB9T7h1Y62oUzlOSpf4YZceCNGfFc/LL+HDf2sdXc7YjlW/bdmPAF3yfbqPqfob21C3GPKGWMsXk5tMY+Sus/PupEfpWgyWVyjFePxBEW2rv5LXqUJrVVxYZQcHTGmnL65D2VLUlLZkJMJt7vPjbz5cc5t771Z7c1CwdJqQg5n4FxbjP3fjCb0z1d0IfU+nbFlOU91+LNtDWKK44etV3fp8pRg6kJz+own3AON0mM9i7dytVXKka8HXsak4rTSg17+f+nNGNSuR56X6fq9zrdvPbpaTrDKUX8Uipo0iBs3J58vMerfWPStfUHViS2w9u27SP8AL9lobM0p8vRGl6Z3c9ZrbVfUdQWlLDTYODaXGjFMgvw29D7xkz0daM3S1HG4lUFq4xZZBXdEeHjCVwT8Ivgxfa9qOCzOVap4qqfPAV/fozR7PaxkHtMbcZoMcL5C/v5po7vvQ9aE2EdISKkZacZWlYu5SXnjivGMCeo+s6mlEi6E56jgJLGFf6pcADgj5yeA643CQUA9/wBjKejJ1dGUdOl3SdsReHNZtqjc2mFx1Cfp+7TjpzVYApHwlbqXj4yeZfqX2vY6s9urqIzGo8kYcYhEMUV9+M5anr7oDEfNlcvmhTnPk8V1fTtIDKJ6OnpQgEW7xUgePLVHyvVut3RA3OnfiGVqx9xf7Z+cPF+dnokyVo6cI75YATO2N3WVA8Z+xdurNlGU1FB2xay05pNoRv7/AB4a5tRpyClYJ/i5KhDTvMmTJqJtlGJZgrc4PxWf7VGl3TppGO2I/namDHObP6fbovT0N6Lumuf5k/DeZffH/wDXjJ1d3TpkblE3fic5t/E45j7Tkf8An1Ncjcg3cd7OMGUi3xJiV8l/peMVfjPWb7rWnJSNMiX4awXIP5avPwcc9aTW7mCmyojY1t+ciWc+b4+70Hr9ppyFYR3DFUus3VkHannFD+b1aPugPAJ33fT04abKRH2lfuyuJUpN3d4PdhrpV3EIzScJW4zSuf3rjydN5dnCTNnGU9xGNnJgc3UhxEzilv4F3+BhGYwmkbC/YcOcmXH3fzrIVS4BZR3gkgAQAPaNfbNt+X7q+eu6jq9wi0xjefxvnN4a/bruiGz6J2Fs11YyIPutTNfIuSsZ4/XDKPdRYbJDKUkqX09mSsf6eayYH4xY/baTEJyiO3g9xtTJVe0Pvxj9Ohrsmu+S4SzhuhAzZft45830EklRaKpUGas9SUW5L4biWXjzzLkr5xzjqEeytj/PtvbODcoMbuyMrFqgLM8dR7zu5Mqiq1kk2HLnbXlfn8updppWShT7huTKqC42yu8LWXxWOiNRPuu5jp8xlLdS4RkWi1X9C7vg6H7z0vt9YdTVhBdp7ble3+RRDJaUxpx8UUXDTltksgzcKD4Ny3Jqq3fnzV9HRYkZbYhMLchTjbfzgD70ZOimBgur2mmQjPRkxoIm2IH+nO7m68P5OM19x6ufUNJhqkg3GKiC1tk2PisDSGPHRHad1JJOo1xG/uWPJ58488tdA+oQvVjqWSlCDtKqloj4wbqljGJc29ZUZoP/AMb9NI7Ju29xFQ3pa4BlHgxLjP2L9bua1d0NPZqAK7pN27ThS75ZcY45IT7kY7tQkkY3dY43fhDd8cDVGcX1HttTT1J41oxojFGOpKSPuPdwXeCQLfz0GTlgI7XXnLUY6mlpxSpWMoRkKRX2C5b/ABXdce1eu9U09WUZUR06YMZxlv2plsjLO2htwj7o1fUp6ehLV3e94STCOQEAd3ne4lxuek/8SesydWOmydKGyUiEfJuCLfl/F+7gwqoClgcfw125prOTt3ahKUckYGlEnID435HNxr4eh9X1SMvUJa25Y/TlCPtaiOpuWTxG92L8DxfR3oHqEfqQUCKyjWVqRi/Flf36X972t6upI1F+nN3Csqfct4Qyh8/nXR1VvhtYYy2S3Ip9d7s1pEYTfZYumxb3GSkY4oeWua4esvLT0u31dupCSMKkssR3vO6geS1Ko/m/F050db8P0o7lK8QuN2UFkTz+otrfXj2+9dWUdOUSyUne743SAfiitR3UEVE3V0ulFaa2x4BOTm7ZnvVv4G1edDRkxbw+byN2iVRh4B6d/wANHeacgmDq/hGcSaRp5RF+OeLtz17LS7wd0e6jDTy7axGIcQiFeE5M811fr+pQ2H1O41NEni4GmN+5zKN20VWP711+tETYNfXP4tOy0PpslnJYbypyCNfik1cm7pyZutqdYjsfXoTWcpSlNziGWTyFSW3xj9+OmD2Xby0jSIbt0md609jdYSAwNz5ZJZE5vDb0j0HS0/dF0ysMdPSN7jIzadvyxOB/PpZU+TUVw9SnqyjrR056evI2asbsnEwbq8pVjxmjozQ9LZaULiXFxH9KBKbTj7dS1tSUJfjkeQjiLjDG8pfF8f0Pe701hpwScpPvUZNYrPwuXPjb0JZpsywj3W0ZcJRZVvxSfbdd8c9C6/ZzvCbqu90PPBbLHHw8dWdvoR0wlEle05JLj8Rir+P15eul3FhJ8F1zR4sF/I/4jrn1Nb/GJq8k9CDHSlHbCUZStI6kLkRKFd0Sn8+In5dDS7OUrV0wKxvJLK/NS/Kvmv24lOZ/Pk5V8BXms5xl8+HpV6tq6vuI7ttDUrHGbszyBx5+4dRSsKyw+Oohl0onxujb48SrNXjGOODoLve9JYI6UqLonF/m5zqH9fzxx0KC3tuckC5Vdm2OVbMvn7X9x+40p6ZtkWS5li0HxfgQA8yiY4qsYoZhkfVoxjT28JPH44xb5Woz3N4+P+tenr6ru26erD5pmA5xur9UEKpxz1THsyEYydOSTupXEjEiLV0ysryfLjCky7FkQNlRjyqoznSv4jjB+L3V8W9PVCs81J7oxjOY0bsNx91cU20Vmquy8j0DP06O2ct8a/CblAvnguiN4Pk5893XrEoTYwZyxQXRjJ4rhwUH2OgdX1mUohOMI1hGpLeVzkaoyjjjnrKMhSOnJD8Y/cjIH7ldedVHqGn/ADRmJ8P/AHOW3jz13TUY+r9t3cdXRjLRZOnOW7OUpPbgb5fPK+V6r7jvNHdsiwJbrjdC3h20xP1P69L9HXn22pOelCP0owlug7aZylGMYz5982/NBF/FmXVZp9tLV0pPaulqn4dLZKcZyl7qjKFksN7c0baQL6NWWDyJgV2mNyjTYWU+eMcVivJB2G6YacWYu7bhJYC5UePO5xXnhl/6dGIHca8tTVXf9PR214UZbHaWYC5Bw+erPVfXNQ0ZUfTiR27RkQLppxe5+91fnoJD/BL/ANAgTjHU1IwmpI04G6dD/pBC/wBelnqMoR1a0sislWbYjeRjHFjVXQ02D0ROe3uJSVYu8GNRlElg22J+GvxYdv51RD0wn9WE9zpb5MZ6V0EtrFp8i/Z+MYQDJHt+2hGNSlqarmglQZ4lm2vbiz889Qhoj+CVIk6tkXlPjd7s8c/t000If5jpzlGRlkxC5AblBMXV84V56F7TR3zZ6j9MQ2RZbfaPHuRap8cp1hijuu3hs+nqRuIHsQjGKZsDN7hySrnm7VPYekakfZqSjslU40ZEui3EfErbu+X3btF6p6RZcJUzp3GSq+G7vjw1nHSftiMxN5GY7J+yUdycFucXgtM156VyZGeQ3T1HOlLcyaVMFFYEv5c5xj7uY9eZf4nTkyNsjZk90dwW2vubztMlWGG3+i6kVjqSHx+Y+OBw+OPyzSv1TtB051KLuHdGYPOXkxwJSU546nGVSErAx9O1IgwnqAleJcnDTEx/yeie8krKTOIbSVF3KWOOMpyt8HPWS7fuTaF7wGmMoykUARdt4u6vwlK0LD0bXkumS1KimpOS1W2Gbr/hePlPnq0smTNF2fpTen9WownKyEZAsIlsp/Yqw4vj/T0N6hM9zRGNm2O72kTzyWl/l7fJXS71D1bV15ymOyyJCMQojEoLL+Ap8p89AESybJlEw37gc1fyOHFdMoJh3UE6mtKZtiyW7ltL4vb7vBlab+PHXkeydzKVEuCTV4o/FxGyuK6qj3YSdsaZA/cb+Tnq3RZzkVHAbm+DIFvFua/Lqqio5BdhOkRhhX7/ADjzZ8/H/XEzXlKWB4r5aPL+9fr0WenSDdqG8I7tpOgSyVvJf5frnr3tu5jCDJhFxdrBt91G5j4c543P4cdJLUxSCokNLuuNKdzzvjGJaSpungE5ftHPRWnrshVlC38OCuPPzgP6B8U6Oq7bPbi6jVuHG4Bb5y+eGs0dxqyY7d0CLivzbqk3Li680teOuSbbfI2EW60CJedpZtMP5jzXLzX3eqOz7RlbqYLEpLT/AJ8c/wBsdT+nQspEi3aVh8XWfz8rnFdRjrylBqTfJ5XLea4z8Wfp1GzNWWT7iMZ+38SMTnGN2L5Wqsrnz0P3ujiWeC1wyQzIzZalXn9Lroc7VGU5v8tRfixyXgK4fNHh6caHbVpmpONEfdGJeUMXXPOfiheqDKhfCcvosYwIZSS4SPMq870zu5CWcsqE3DAfbn2kdqgAVTy3fnDXR3dynt04bVdS2qqrSTJzVteeLb82X2vbxqp06dXtDCxxtKLk4vJWOHqiYaI+ht9ppbiMdu6MlpxzjK+4rhcr89Ju+0JDHcSkxUuPyNe0tq8e73SyU808iumTDyv0yZkGMSXu8l2YxXnyA95NhGGoR3siNwxX4fxJyhjkeXEigpyBRM53PoupKNwhCMOFZe3It3g+by/kcdJtT0/BEpI2y2kqBrJeXJXHNda7s9HU7iMp6klITYRfxB7eWPB7vaIVXiuqPUew+iSnWWJL2XSVk3UPNt/d+506bWBWjMR7H6hYPxytfB7ccdd0z9P03UjuJRyt7nbn7FVX5dd02RTdd1p66REjpxjqmpwNJJdzNZS3JwR20ST7dEx7bVG46kp7g/llK4uXzeftXHmsd2ndz0CV/U1QXaIRkNvtgtEir9jX4cbXrzuPUJTSM+z1RxOOpozIS+LYbsP2bwh89JzwyyKteepFY7gvP87x+ep44xTx1Z2HY6vcRlpeyUZDuylH3ZTWJeMHTX03t9TVb1IAo/jYrGv5nb7VrLirehfVO+lphoRZ/Tt3an+rlSo3tiuCAH/TZ7mb8HaXZaOj7tbW+vONYhK2qa3TwuPtnHnmPe93uK2TrDHCRjVJRH8RwqyvnFY6UxkyZi1QbSvMrWjxwX8dQ1pTYsYyiHLfINFmeMvwfn1qQUh36L6vD6Ovq1UtxCLESSBuYt8cBf8AvOLvoefdEoak/cynFjtnTKQYpvGAvHN/l0N2qaUoz3YIm43EpLdyuvnNceHqetrabRtgKNCZ9pdCnBXjJT8dZg9z2WrGNxiSbbvaC0XkjVcc9Lv8clrMmW5bwXebMfnVt9Gy7uMpEoMhmKZUKQXn58c5+zQcwGTKEm0VjxYOcV4z88cVfUpZJ3GWCzbGZFRKyV9+ab+36eMHSv1Xsb9opkuVDdmUzw456K0qVrdIlfuHzjmjnxwUhkq0X/GgLKbeRKKeM5CJecHh/PqOUzUZvue3nFsoV5eJHxi8Oa8ZwHTLT2z0dspbWTyWbmyl8U0P5nmupd120Xg8FbqfjNc7XGLw18nXn0DahZWB20cUUC0FH7/PTylfyI1RzpTw2bji2vNSj+v9/s9Gw9DnqkkkE3+QTc7v5jJkxKjwvHQej3G12vvjeHms19vFFfd6d6TF8Zuvd983dcYTBxLz0q1JRfJkkQ7f0uMJm4uUZEp3+ESK1XyXXF+5/LorU7lihbMDa6dF5Rv5s4I15brjrzQ7vcpJZPG4iHn5Pbl8R+Ps3T3Up6e4j9TJQE4xsc2uWvsZVzxUmUm3llEiJ6gxHfiMUjViMXn2n+pDnGMY4p7buJSbWiUrNpiqtyIW4Lt8/FdeQSt0QUsQKPhoMK4OX8P3vofUkKjRB8C24qsXzfxdft1nI1BWt3lxLuRGQEmsuOFpwJdBXF5x5o+qy3Jbjw5vH7ccln656FlGK1Qp4eI84C783n731J1WN4KG92KvJgLvOeFqukYRvHvPCHDwsSsXYNfqidU69Ylmo54w8H7HGa46D7PbqVF5Lo48cgF/pf8Abq6E6nIq2KUSKiVdV+vxfNecpRhj23a2h7bW/wAsiP2HF/Hg6Z9zD+fd/IRiJxat+az5cWYHB0p9K7qTB1J8gWVldyj5PP3tD5pD77u5S0oxnKRKUlcuCWD78xkefP36dIJea31SOx2xu4rdybok4zngvy9Ganc1FhUlHb42j5tGmq8Hg+70F2OnWVFX2lBtI5MnzhfH9aP3tSiSrU3PjCWXQjaFt3wlA9PHLDFif1DvpRYTtEopLEfxVhSg4Nrgzk6I7DQNTT1aanCUIkYnGmkSirt2i7ubbOvO57aOoB5WS1ZgzmvAnF/H65OevKGrKelOUJS3LEGL/NQl7SP3+P1XpikKzQ+nRlo6s9DtZO3LqfUtBGh3Y/P70/al3rHrFXHTluYmJOBjbz/pvOH79Ven+o6lEyYfU/y2+ZLK8pIQ8fDtb46C9e0CcI6m/dIa5uNy2cJnae8YubLqmh4ryKKO67GU0Ye42lpqAKl4wXzX2RPHXdMfSvXNPShsloxUX4f2fJec/PXdUEwfWHtrzK6M4aD7Bwhxm2/26r7nVlJvTvOMtnH3z4uh+cHRejqxUjdNV8/dBr/l13d6TGEmgXHO3HnPzaf+c8tNF7A5eoRjBNTUtfGS9v2Pv4ef26o1fUWWlPdBNrRuPLX8sfDfD8PnqGhEjmrkjUh5rivj8Xn4T566OjtH8VspSBrP4Yn9uft01oyRKGl4nGEOFT3MrM/cMXR/qDNvR3pZBZy3R00drcrUv2uHzm/v0H2/bu0jGX2MFKLh8nA4xkPGTNPsNn/zIhj8MZFDYYUxyXjB561mKu47Qg/5Z+srwp+I+P8Au9ZE0tT/ABEyOrMItjLSC34izXNbsnxlOeth9XSjogsmcQ+TdQxKOa//AA56Reu9rpaunpKTZ/hLovHMtxnxx8NGXoiTVqj004EvbK2vqtRo9wlp43Nyw8jLByL3vde5jtkb+GJG97mrvlrz8HPVulrsJ6jMtnm0ttiAoVxG+fnz1Z3/AGmlOBWm0nNBaV4j+Kx+MefnqLaXJCMNvIl7nuXUfZFkl1ZLxWfBfyDePzugZDc3MjgY7vs3wfh8Xxz1b3MqNgMeQj7R88nh5y1+3AulKO3AHlWm3ivyotQ/XOJuVjNnn+P8NRz8ttfMlw+fjH7+fX2zDaBJOFpFC/dJP6i56jqQtyW8FxjbVHOPnPUO3g0xOcucN82Pjw8/D4ehyC2XR7cGW2ZZlF8V/wB/tz+xfb69TGlOcVS/Ci/qWc/e+hu3HYyM7MNS/axqvd8YofiuoaSNVUZGW7jeF5Mcl5K+ayq7bHSGkO8YtrXxjD935BwHHRD6hJ25FrzQe58VTVri3l/MU6mooXYXnCh8B5ftdOPksJjorGOViBHh5X7F8Z4DPWZRMK1dXMyMn22KbQoUrnF3dc1fwPQEn3RtFfw3bQ48PP6/N89Rj2bL2qFG4rHJXF/iw/r+h1ZGDVDteKq5PNS5vNMaK4eej3wbLZHWkrmRHjxx4zj+/Pnr3T1JDySPtHD9n7fkYr87jLt9gS3ZTzLJzWeaeMfsOOrITlNYSobLGs1ZG/8AVwZu/wB+sCiWlpbruW1oacx+LMNfrz+nTPQjwPG6rKMrR+37DVX5W9zKUA3AA1800Hm0P16K7bXiRnG6sQvNXdH/AHw4PB0GDh5C4SyniSUVdbRbOTlxXkfnqv6JF3yW55iZAduD5qhA6on3vsWd/jiqDhQXi7/L/odEeq+2cZaiyY0xDMasvgzeZV838V00UEpkfTiSfcx/Klql/cz/AMLVV1GHekebcXEhIdwY9vjw2ZqnjpV3EtSaexIkdyODdMrMTycg4seDojT7TTIkkn/MNEqujJt8jVSBv71fVlFI1jbuJxj7YCSxGt13Z9qDxZzkbj1nvW2Ma1N0EMSgCO4U3CHJJTNfhMvAx+tCbFjOYxUJG5d2M0pbj/r1Vq+m74BKeMzqZP3IpKipXn+bBn7IUjSNYt7XtXXY7NPGopDYCrFRE/Nsk5Nzd+C9b0iUP8mH46qeJEJoJTMltokVaA59wW9Xekepx7aTsZbTcjUyERjHdgMv4s1ZdnD0TGWiaUomsRhMv26MdpjdtUc25piWh8PTWAz2v6HHSdk2JKi6jJOKw1Uj7xs67p3paunX+X3jpxVaJasS3yEdKv167o2zYPoupA+lFovYZ/Q6R+rajtll8/2eu67pChjf4a7mbrwuUm9SPl+I9fRqvn/f/wD6f+r+/XnXdU1OBYnncQCwCiIn2bln88f0687xxfzH/n1713UnwMhR3OojhT9f9knrzutKJqxoD3Hj/cH9n+vXdd1Of2g1BR37/mJ49uPHB46Xd/3U/qaRvlTyW0589d13SokgHt9VYytcM/PxCz9nqueXUvNMqv7Qx+3Xdd0e5LuSStGNYurr9P8Ar/Xq/sI/5p/xh+m+ZXXvXdTfAy5O1T/Kvy6mkX9t0yvypT9eowibYtfyf83r3ruivsLx4HHYaUTSjg/G+Pvpf9X93ofX1pXP3P4F5ed7n8+u67pWGPJDTzpZz/8AERP0oeqOwb334in6Dp1+3XvXdP2Mw2UR32eb/fWgP7nQuv8A/Mh94Rv/APkT+3XnXdKghkC9KV/+ZOq+1L1acmwx4/E9d13SdhJ8HsJXpyHgpD7tW/n0Z6l20Nml7Y51qcGT3Y67ruqwF7Cz+LvbphHBvSjB+3QvcG3cRx7bxjx13XdWj2Au4X6JElGG4v8AFznx9+jvV5sdSUYrGJgDAAzoA+OvOu6WfLKBGroRNTUiRAHaAFB9OTQfFg19us1py92t9ozf/wBsgP2MHwdd13TwAzOT1H5c5c9d13XdXIn/2Q=="/>
          <p:cNvSpPr>
            <a:spLocks noChangeAspect="1" noChangeArrowheads="1"/>
          </p:cNvSpPr>
          <p:nvPr/>
        </p:nvSpPr>
        <p:spPr bwMode="auto">
          <a:xfrm flipV="1">
            <a:off x="-31750" y="-207818"/>
            <a:ext cx="71293" cy="7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6" name="AutoShape 6" descr="data:image/jpeg;base64,/9j/4AAQSkZJRgABAQAAAQABAAD/2wCEAAkGBhMSERUTEhMVFRUWGBsWGRgYGBobHBwdGhoaGhscHRwbICYfIR0jHRwdHy8gIycpLi0sGCAxNTMqNSYrLCkBCQoKDgwOGg8PGiokHyQsLCwsLCwsLCwsLCwsLCwsLCwsLCwsLCwsLCwsLCwpKSwpLCwsLCwsLCwsLCksLCwsLP/AABEIAMIBBAMBIgACEQEDEQH/xAAbAAACAwEBAQAAAAAAAAAAAAAEBQIDBgABB//EAEAQAQACAQMDAwIEBAQFAgUFAQECESEDEjEABEEFIlETYTJxgZEGQqGxFCNSYnLB0eHwFfEkM4LC0lOSk6KyFv/EABoBAAMBAQEBAAAAAAAAAAAAAAECAwAEBQb/xAAqEQACAgEDAwMEAgMAAAAAAAAAAQIRIQMSMQRBURNhcSIyocHh8EKBkf/aAAwDAQACEQMRAD8Aaep9o6hhqUgvk/C7XjPgel8f4fYvtWosVEchuXj9Pz6ea+vi4mDFVXIGBrHtvryPfbS3K+fzcrj9jrydyOhR8k4ajpkhFcLjmX7YI3V5z+lhaugasyWqR49u8txb54/LzjjnonU14Tr23IwNV+3Dz5P36C1tJumQN0Xx/wAN1+Zxm/y6pEJX2+pHd7nkpkRfwli7dziqab89Vdn6hVzjokY00YZLwJSxAz5/Lqjvuyk07qjy84o/0xrct/aurtLUm2OlGmwYvFN8y24p5yXisV1Su4rIy7l2G51J7uZJzavuoBjjBWD55B0hF3Gm3SqrTjNmXLR85OcdPu07fSqhi+6mRi08Y/r81m+qtfQi+2qld+2qD+/kz46nJK7ClboUaHc6skiEJA2zeW27bxf3A4LwFMNDQ26+7MbTbOOXNbryqPNOObHqmHpumRhKowiYHPIhQI3Xw/JnwX68pTIsNqEoLcoq1Ld4Eqq8/reFKp4H9mHwnHUonUZW4F2zoJXB5wIsR4cLmve77beRug+L55x5+eP16COxmBvN0GpWx3U3KV3xjcF3wc9FabIMrvuxvlDMb4+W2uDg4D9hbLoacoRY0SAPa5+eEfFFfHzx1ZCQhKl88/2w4/Tx1dpxdpJavCVwH5/+Yz89DQ1TcxMMXmltzWA+Hi3H59LTDZZ9UIy2p7UE+L4ujhzT+ZfQ2nqWjuVuqsS6/tXP/h1PU1M3Gme1ixIuR8ZriXuz8J89Bs4SC7GS4SjHOapP7V0KYLDdbXdxtMtSzx8OPnnHk/ToXX1Gqm3J8NFNYfa3zacpjydRkMJclJdNGQTFeETD/peln+BnqI0yCpnD82yHNPyOc89NFWBWwrue7NNNOARUZVQEtvItKfGTz5vq3vNLcRk3Jl4uP4afP2+W/wDn0BpDGTG5VKkySk25zFcVir4f16Jj3M4SNwB/NYiL9grj7/L1Shwf1L09kESNAfJcXFkU3RpAK/LqnU0hlDft2tSMQj7izLEznx/Xq7udT6krqREfahWUQbeY8uPt89D6Hp2rCDvqi3A8N1xi7tw+TrNgocShFaG43zjGM8Y4zxzfS2egVJaZGT8lausfY/LoKPrPtr7omLxi84rPP+1v46vO+JTiBiSAl4cn9F+Tnnx1JJonJlP0XfTUYt845M/1b4G/06C1oe7ajdSSniv7Yxf7UPTbX00mSolC8IeLwH3Cik+Ohe40z33G83ExdrHzl5Lz8/fpk/IlZBdStsmP4n2yzd7VktYV3EMn+mXhKv7j1CUtu21G6KNv3/e3jz56C1NXxufbjOebbv8A9sfqdV6UoOFY3+3J/wBvsPWeQ2NtLVG1u3Eh5jxk8J9vFB8dGCTKnJaOXKZq6ceA/wC/KXs+4NPl/wBthxj4w8/fga6K0u72T2yvbMfs/wCpRTz+1fFYWg8na/ZlF+0WsRW021yhbaZQ5+x0d2EJ2yIwI8NpcsFu6SJ+Vv68ABqsLPIyKzylN/ejj++Lj3HqpElKW0sOfLkLiF191OPPgpsnO0abSkbYjG6KuW0X8ipFfl/3e6y3b/xAET2xb8wNWvj/APRl8Vz467o7ZEdzNF3/AKpFNsbZcGTLjJf2VSsVebsE7P1XiLhrll96umgfv/bjqk9P+lJ913pxk5vKG5E+HB9pDfJ16A4nCkzYDfzXl8fPx4OjtO4Y6cNszdn/AIn9Ftxx5vozudLTfZVyyPuRjJNuHm/xZXk44eqO0gbT3ANH9QKPPOa4681e8Ifilpy3yuvk2hjzRFPCgZKt6eIHgGn2epFrKxTay1Ispgxz4AzSyE+/Xse7CNYvePv3R221xjxizx4b6ue4txHi+HzLH5o2Gfn9CvVdkycwoLlhtrA0/fjH5/bN1gDTZbDVkjEnDSZ1EdhhRShctDQvIuToLuO4lDUYw0w3HskcSIu5Odp+XGeDgq9Q7uP06dKWptcfTfdGpC1eVMVkvPB0f2fqbINspyg1t9oLF8PulkbsV4556NdxovwE62sRAYG1K3EZNVTgDNVxZ+H7deaIVKRFmvF3GweMrH5zZVn2eqTtMNuGSRxbGzc1fJLyZy9BbZQhshOUJVmeNrdsaiCXT+K80mM9DlDDKXfsHPtqo/IfbFcYr+x0R9VpWOPNWX5G/uf26W9nHUAJz3SVXYsCNplBPbebbxZ9lhoamK+p9Sgrg4xmhx8eX9eg41wBvyWgBe1T4bX9g+3x/foSXehOsbpXR+VHxjB+tcdH68zaR22UhVoJnxdPH6v59AynHTkm6LKBkC3P3cNXm6+19KnROwj6WdzOkwt/2tw88dD/AOAhF3MuXcnzLGQurwY/p0o9Q9b2GcxltyDjdXnn+avHH69ef40rYe2Mq5MtSCzOClcZfNdep0nQ6evHfOdey/v6IamtNPao/wCxrr62nG9xLEbyn3r+pxh4687TupMePbgcoH7UXXP/AH6q770L6mkT0tTfDbbPbQBLBKRJCSN5bBMXgs7BIDv2y5JA8JV4yPGf79ef1OlHTm9jwdGm3VyLzu4S9pR9r+PHOG6Pz+egtfRLZM58hW4Q8/hfDdf+FkkTdvjtL4bC6fGa/wC50bDSjKNB5uz5W1/IVMvh+eue6LWZ2bCFWfHBUa5oefvZ8F9KvV/VcO2W2P55DNA0UZqj+rfWk9Q7CG8Jkm6MOaeMF5yNY+/gVXqno0WLL+Uwv3qOPJ8FmLfHVYu+RWjOend1vk3zUkT5qy+X+vx5/ET2mlrRm3RJzTfx8cDijI8nno3sjSglErT5KszxXgXnm68dMJSw52W0HzzzRzzgX9K6Mmk8EcEvSNdhq7ZFQ1PbXiLxGV/7Wvjz0F3nfXJP9LVGUX9KGy8eT56v9VxptSYpjhzYYszz8fB9+g+07p23s0zc7mTGLY/hGUjd815qX3voJWhhVqTDdFoMvnNVf5/fla6H/wDU4xjQW8l1jwBhzh/bp53mjLU3/Tho3tYsYJGJm6PeSKWz/kc57U9MGVSJQlEySi5uSnBxbwGQ56pGK7iMjDvJSbK5s3YMVG8c/wBsPNNufTu9jOBCT75P45MqI4xCmhfceKpCrwB2/wDD+oDJPIwW6uN4+3N0cddqemzhkaI5kYOK5uhbxmsPxfTNReEZWslvc9/GRLHNf0aKI4v5u/nqyPbw1ajJldHL4/3DJqPDuU+2eluvqkHfpwI3X3B87Ry1Vl/J176ZOWrqMt1ErjKSqF1dhnc8Yyl+LrKNK0I3ZotDue30okGMVPNzeMcR3Bxxf9+u6R93/GW2W2ASDFzjGS15bjj/AITB13Wpi37H0p7ac4w1JUSd0LqiiTMvKAmoFf7X9BTsgnCTFpBfcrcs/ijnjKqcfl0yRnpkN3tN2beWgLu18ljxz8R0tNI1ZLnOEv5vi/Pn56DaOlOxdq6W+O1lFZJREkCmWKss8YcfH3BnuGR/lw93nEhfAlVXNtLzVIvVnqGv7jasivyD2Vl/reTP7la/cwhAmx/zKso9zjlqXNGW/Nt30EwlnZwYxjKkWPuHLZ4eT592P+l2prRSJALc1hYrftxizC/p+qzQ73UQiaaq/EUsq91xNpyc9ey7udNfha/Cn/Mt5rnz1KQyC3toCy+nEZcuRb8qNJX2cnD5J1uz04VIhL6kXNv4r5M4K/Tj9BQd1qbg9u3dz+tjdEn/AN/jpjkVtc3UcYW/Hna4/S+hbDgh6gpW9CLuaZIm3nPGC7LHhvobse6hW0YADRgRvzHFKvGPDlz1L1bT+ppEXFPPCIoWDwxltQzT9+kJpdwyrWjO7DTEsozujLh/DXupyWfNYcCtmm7nSLCG4h/tMTa5utxQ1RRl+eu/wiWmYi+5uy0u68Fmfzz8eafq0o6cIJUq/FPiub4BuvBXPPPVke/GJgn7r9o17IRuuCqzx5+/WbFIanqkKuEQSjdJyrgAoA4T/wAtX6p3cbI4jgyxoUwo1R85vC/PVs9aN3hA3fh2xHgBwNfEceVM9X91F2kiRKuJYumQLzWDcJtLaH7CibTbEncdhIjPUdsYw0t6TpUcYMXfBZHlc1XRHrHavddrp6mnt3akC1X8cavgqruiuLpw2H6l3sHdHUuMtRIy1JF8gEqxfNW3xX5W+heruhqy7QhKWnBlIVJSRX3ZDLHmJyx4sof1XCDLaEd0qRX/AAt/FTpydKe6ceJFBuHDXLGWC6Y3tBeE1PfdjHa6+jE+iFsabimJNW1aXmSl5qxMz63/AArOWs62i7t6yRSxlbuL/EZur/fxP0L1fuNCe3UjKMo5jPbcfgvcIJwNWF+LOpR6iM15X5R1y0ZXT5/D/k0EpxOMY+QWzGJD/R8HjqHbSAdkpOfJVNZ4rH69E60dLUH/AC9kGOP8ySn3JYf3UxxltR3ep9AjGO6uRTLj5fJf78AV1zxnGTqLslqaE9PLQx7wXbP3IxLpcIMUB54Wufz6Uepd+xj7t+bx7Sz7uGstIePs9Gdj3sZ+yQI+6v8AcYw15FP/AHrq7X9N09UuIkn+ZIrxFaVv7ceKx1bcjnbM522tbbpxh4KvjBdL/VbxxfFml3UdV9t2WXVMWOaTxZ+/TX/CaURjOpLgznPOI2ePBeeoOrDSSOyYU5vcY4AfHHPz+vQeSdg2np6hYyGK04sMNjQou3yHxz0q9Tjm9uwi3+GvgiUgfB7vN/Z60uj3XG2RFvDRSFS/F8eEfhMZuyOrp7qQJStXb7fA4brD9zHB0VJj3eDGasJJKK2UbRjEKZFcNrWQriseCXbyhAlslu25cSc4HbePtiv626P1n0OE9OBBQ2u6r53XSRSqD8+fjpaeiJcpG6Kcaso7T8ubX5b4ReqJ2gcZKey9YeIDGYXwIV5kr8vm/wC3Qfe90SUX8Ub3oMWUhI5UeK5s5ycDj/DSqzTNpzKMiTgozEld8Vd/36Wx7GEbnrKWUBbd8YUGi1eBOemVCvIn0OzVfqS8UboyMxMbRKyyBfwm63NHVnb9rquqQ0mLE3bCEtw0e7A7pK14/sBp9PtNGeduqyS6cSDylEgHChI6Ll2kAYkwuK1tAzlZRPxc2xbMfhy9H1CZjP8A/jZZ36sdJckMNH53/Txx467rRdx6fpyk27vAyhAUo8Ipm8f+73R3vyJuNF6TrMdK2ISpqKyvBjxRz4zg+FLvUe5jDRvT2yw3ts9vtuLTiX6+Pz6Uz9QnCcYY2J7b2qYqLh3V/wDl88kei979SM9kZSOKovDftObAFvylYb6RruOpNYRT2/fGrthqRLG9zZJTFj5aptrCYydP43HS1NOOpGphFLPjiuFKxny8eE/c+iRjLeR3zsZERD+bdtjeJXtOa93SfX/iDQNTZpynHUDaEoVTHJdYbfjkfsdNmsD04rA6l2+52xmBMQ33nb+KVYVqjnFvVPY69oAMeJUSKX/jzTX83kTq/uIyS/cWYRr8VPJY+C7tfHyF23qmnKRDTYMlCjm/GCs83XGMfCpWh3qUEOjJjKUbs3Sajuo5PN0PLfiui+z7kYQqziNpV+2j8jah4sOfPRT6ZJP8x2wjcn3FuXDIowDjd/N9io6mtonG2QlFF8xaBqkQp91Yfz6Vopyeaeruhusy4twubMc2Bx1Xr9xLTgQiSWTmUcHnHNxOOOV8Yq/uZSgJpxNwoV5KwhQU3/346qe6kSCM1kyVOce2hxg5beOecdTzQtsB7nvNOUfcyjJ4C2MvnxjPmsFvJlXrd3qasqVY3kwZavC/l5+F8U21NT68Zx2wkRdtgO2jDSW+MZzMsKotJaemkCEbjSVl3MilUDj4cxjniuqqoowNuJsWWBwAcZsqtwU1w/F9QdWrsgDJo4kA+2iW3xzn71zdvbd7Gep9LZcd0orthGEXbexqlCqs+xa8T0/StOM63PMjE6y5w4vz98Dnb0Gq5ByZj+IPRt0x1NsY1YjxGkSO2zn7eQzjpl6D2VaGpqrKUqvTZtyrSWRn/iX9/vXUvXOzJx2TblW3LullKWkPHgr7fLzs+xIaEyvbHT+mBnwXR88H/wBP365+om3Cvc7OjSUnI9+rt0hjCU2IR2xpbAxmgr5a/t1T616rp9tCH+JSOpKpR0bF8crg/PovtfUDsO33aofUmz1NLQy0yWVyoXF1xQH75bU/hePfydSepKU5Vqamo0EI1uTJQEc/bcL1GPTQ+63Xk6J9XL7aND2fqWlr3sS8NWfvjFX8fGfjpZ33rEJz2yl7RTGbItKY+yHn8+vnXc9x9PvpQ7fVfpRnsJRUEH7DnHIPHTv1GHc6UdaEdLDW2SC8R2nKi/fz+72afSbZb7v9EdTqoyWzj9jj/wBYjp+6ErtqOKRvlLEopxz17353P1ImppstOb7Jx91Mv9UUwXfGDN+XrDnrhKcT3RY3WLluLTClZ+Ml+a6edv8AxxrTAkQarj2tjcW8nIPjPXb6bXv8nmykm8YHfd+g95CUdQ05UtDyxpRsTg8LZx0f28NSMWWrtX8IXBp4LYBWfsuD5wx9C7vU7k+nqvt0oDHVak3XKSES7+KI+W+hdKLPV1Y6tmyQ7rVSO7DytqLl8DzfUdWG1mjTFnd9/OGnMCMMWETm5JkR/wBLfLx56t9N1w90pR3SMyCqbq2VNV+Td89T7rVs2S05oVtn+LMhbov52v5c8ddqy09KJKUZMkyWQefFHOODqWKK0XaneSkeyenC7pix1HEZ5i2m6/iuHpfo+p6mmhqRlLTmVusV3ZGS1k/TOKrHRk+13xWEJQlHUjjAXKEsAfByJec3fQOjD6e4kcUoBiokqboiW8Pg+et2M14J62iQlKe8KgFxUYjdU5Szy/HVev3UpAspaRljm5SKeBWS/mnGarqvufV4/U3YxHFlyv8ADzwF3kI4q6zaSPez1ZTfqSlj3aiWAlK3IjXgtv4u66dJkpjaXdkIbYyKkrepO5ykhnb+EvGHdwX89U+p99CEE1dpKWSAe5+GeSsVzT5B6QvdQg3pau6Q/ilDaFcbTd/yvPTz0zU0JpLZ9XUApiS03d+W+Ub87tsPkznrOFZZKrCu377ZEJ6ujpSQlt1YyZ5MLt09SvsSRqmgS+6L7b1bsdDdA1NafuW5wNSlqwlXF/3Xz13W+nwDYMO87P8AzdFnv2ylJ3QisVisoxvzcacfKPGIQ9J1NLVJMsR3sZ1La6mpO4KUKEKW6qqbG1n39ajOWNzulV5ENv3qIRyV/q/SzV7CGpFku2QqSKvcy/lG/G54K48y61nUohnczhUSVykQklO2mIkWW2ltY55svFdY7ufQ46c2ekF0j9SXO6y1/Ep7j7/J0/7EYe2bltsv2r7ckckb+/gR+SdWYY1GNnvqMm2O2crcUCWh4KsxlrYcC7S7WMNOJKWnLTRqXF3g/EqOyvn7Hjqzs9PS0mbpR9wEaQtzuZMvMcBV0GMtvRGv3Onpw21J2xESKr7pAlX9k+DLh6q7bVqVS2xjKGNWd7mIEgbzyzEDx9sALRLue9jLTjLUlM3UBGC0UmQtLaM591YE6O/9P02MZakqcBKRcm+Bu7+w04vNPQOn3UNlaSMYrm7I4tqonuuio83QtNeS9U+oSdOB9jd9MBI26q4I1j/UtHhpcgGHqGqRgz09PNhliW55uWCt1X/qWm+lR65KLqWBIg23iUpS2af4Qibn88S5KtF1PUNCCMvpzkR/llcZLGuKSygurrGL6Qes+tSnGcNGMlkjJC7DOQM35vxEOLErTb7CuSGffer62iEY6rBCO4C0Csbqw+MPytNVd3HfzhuHUhOIkabvbxFURGkSq5vOOspraepOOlEZups9wDJlepOsc34fnHQutpaw1G/fikqs1fPXXCEeKJts1Mv4xhoRI6eh2sWk3bZymZL905OWvD0JH+Iu4nch1EaWijHH6Vj9Py6UPpmt209PX3Rk7vdXkxYqeS89aXQ7LV1PqMdYnGQEWSz2shkc5wK44S7xlteDg6aBpyU1aYV6Nrz1dU97KMWy1S+S+Lr/AO7rTPqMYE1Ljo1u/wB06Gv0sv7v26C9H7B7fSBiLayfG5c/ocfkHQfceu9pow1oznGX1WUkvdUpZsK8PF9fPa2/U1KcXXY9uGyGnSFv8P8Aqmj3HdT1O+ZS1ZP+XCvYGPGcU4cljnz0D/EnqLsj2+j/AJXa1umxLlK5SSO0VqOWh/mz4DOdnrT3xNII2iNWILbtxirL+Tpp/E2t/wDCjGhZbZVxaXj8qqn46+o0On0paf12q8HjTm7wzPavZ6TqXpy1Ig3GIA+KWW6xxyHjm7XRfxFqGroaevp6mzWKjPThL8VYjKiS3Fdgy5AzeHE9vpTbIq38C/vTx1o/4V9FPdq626FYiQWDuMjnyJg+R6eMdOWIrPlvBNsTO/S14ykJOMoy3SsfDm8/0vq7X0v8TrkU04CKygKBcpbp19vNcU09Nu39E0pzmOtGcuI3LbwYtk045px89F9p6ZOCxSXtoV+T8NI3XH3+5yRm2kZcnn8N6ur20o6eszNOTcVEGORpc4aaKf3OtlF3aJJlU5yIq4xpqyfg3VHP3810mlruppw03zKO6VZUsNtiCntXPP36N0fU4fUNGJ/8uON0buW634pLC3/c/HXmzcpO/wAHRFKjQel9maUBmpK/aYefk+c4LxjpBraspyhJVt+GgJDd1mqGxHJg46v1fUZWjGNUplK45+Pn9+M9Bdz3Hs1PfptZhuAOEvA035fPw9JFZNFg/c/xB/h9OIR+pM173KNWFhm1KiXVniqvrO+oeqRm7rFcl2/bzYGfC/olA/f97GU5SAlaF5InFYKuTQ+XH26Va0p2siraOOOcBwf9euuMEI5F7rlrORTlIAr/AMv+nx1ZLSdX+VjDDCEC1+JSXBf+pu/BXEew9M3m6W7YG5C7afnim6vnJjojUky3cXyba82UV44D8qOi8CEu37aMc7PtTMWm/wBvGaeiNDQGOwkRviJJZMr+5Fv4u89K9aFRdzUlb85x581X/ldDdsyGoy2/O2rr4/8APt0K9zGkj/D0Yh75Fg0asIV9kk5fuYz9uu6B3wjg2+G5RkrYN8/83rup/V5DR9LJ1pylVy2mwLJbiU4y+2CLLi1q3qE/cwk0mZSPNbnzzYMfdmgXqHZy/EXGJLDluNtWW2CvlyZzixe11HSHklFXaI74sQwedqNn7ebnyXDe/wBBNSR9SMoylBgMruUaCueHlqqbKeJ6Hbx2T32a0Ys41i6iyl7QqNlXSi8HQH8Q9uL9b6kvpxoPFSJbrv5GxP7nVce/nO9fU+pBZPtj7Ny5xi1JHJjbeenSYOBz3OrCGnF1SOJbfd8ypDaCtC5pcN4Rc3672erqae6JHUJZLlZ/KEYxybYiKthj28dVd3q6mrPbpm/VlwR4iAYK4DFtfHlrq/07+HNfR13SjDV1x2oxGJGU6k3Bnxgd3gLaa66IwUfkm3fwIJeh96SmsZ7dPbcpfhbuiJiyx9sRo8VfQ/eneQj79OZGUgTbjfuQEFzZi+fF9b6fY6ke5lCeoMquUh3RVsIu2wiG721jeNLSR/iz1h0+3nHShu1JTIkQuUbyTIg2kon2ydTlOUZJUPGEXFsy72k1gfTnKtMlOBLZncx9z4/79WaP8O6kZG6cI2DtjX8183Tjb4JZOifRO71Z6kHutKe6WCU4sN2R28BYmD8v9IO27/tzQiKx+n7EJo24BucjzXCV+d9Uk8iJCT0vQNDUvar9PZGW1Dd9Scoi4ybhr7cdB+qacNSWjsRoZKcYSMX9dv8AXrW+l9xGbKM4EeL3URNsosaflakVj9us/wCjdtpmpJniLNXzw0H92+On6Zp6lyJazag6E/q8K0yKNyWqviMVktZqsP59D9j2OvoakNU08TuP0Vd8obdym7hAE84j+XTj+IfXIjq6n4Y6RWnGPmTmKV48v6ffp5r6v1n6v09xOMfpSUGJKLJlH82QP/DV1HD9XrepLHAel0tkMma9RjDuoR1Ya/tpiwjJjbV1KI4KBSvGPCC9j/CenqShWnJI0yvcrELVMDgBrHu6O9N0IacdxGKxzdBE2/zODJkvmjyvV/8AC3qzPW1XUhVDpc7QJVe0q93DfjaY654Qd8jzdmdh28TUnrQ0dsG9kIZKjj2vm5DdYs/TofU1u41Db9PRhEd3vN8rr7WcdajutHSkR0tPmIEccxDlrNrm6+ft0D3PaQI2z4fc8RMODNyfsV5/Tu1JtJQRKOciXstDWlqRg6m5lgCJEKzKTX8sIio88dXvpc9TTl5WwkQlL2i1V8Wftu6ffwpp9v8A5/cOWMdhuzEG38qx+bSeere89Y7UYSlOUd5hUOLjxT5H44fv1oNwg35M1bMZ3v8AD2s0MibVEZXF+aowZ+/X0L+Gp6Wj2EYGlu1pEoz3RKhnNNPuTh+32yD6j3MQHS1I6i5ELorK/BWOfPRvo8yOnHTlDbJI+6WXObl83f5eeuaV0NQm9R0NM1IyjcKkyrzhF45sK4PxcZ6hDe1KbcuMnIPF/H/M6fdt2A79STu3Xtoarce7nnms+fv0J6t61pf/AC4zf93LVeP3/uc564ZKQ3AGwJQSRl9oQjK/HDEvP6VWPjpR6v6PPVibX2x2tUCbqxKTJCzI3zb56a6Hewm7PfnzUs/n7S6/rfRWtpU3Lef6trUscV7KHzmn8upKbTGsyfc/wtLSSNlYbu0eaAVtc8YGl6r1vTY1HcS5o04+6sfPIOH4flKOnPe6+yfs0Q4zO2VUGZVVPPCdB6Pe9xKcXKVcvdtj/wAMTBTwv5rVF2U2wJA2r6ZJrTlHbiiMnMpXKsfkWGHNGDpRoQn9TBUtyRW7JfrnF845460MSWlA2s5MqFJJERtrNLkP0xnPQPed4zlKc5DPjdWebBo5TDLmnz0yl2M0K+57cLHPn9zH6/rgP3rn2zHTZJUpVWLx+nBafN/3JnJZtjzT/ZX7fP267WjJjKilfL4wr5vxjBZ06bFwQ0u70690YKfO5x4qpcdd0Lr9mEmJG6obazQ0Ylx+fz13TbUE+j6Urkq0y22tfLO3y/hjHzYt/HXve72Mtn+WNtswM37m3NUVG8Y+MFQ9NuMSKkWot1Hi2IHzcRU+a/IogQxEFBeSs2XZmzjk+V65YlyPZaJqdv8ATkBGXvL20rG6Fau92VMJ9jrN9/22tCc4/S1Mu3TkihE++QwCSfHA0XoYQkRTa7TP4brNtB49y1wVRjqjX0VASWKTdOQmE3Rec7f9t5yZ6vB1kDVgfpfYx0tO/wATzOWW6TMDmo5QpeW8r0d6Z3xpmqxsJ6iR9+02xqNMpYv2w+9T+M9Q0e7jtiYzw0WyB3UHkxnAuc3fQHd7jOmv02bKRV3KMA9vJYe3gvhfIVLLsLjg0EdOc5XAcRGmV1uP1q6alHk/Kug/8wk/UjFgNSWbu4C6rbKT8ES7fPRnoTp6ly1PZKMT2Sba/ESC6osbxW4zHydtjpTnslc2QS91sRM7hxGgsjLdR8bq6SsmbF3punJ1ZJpQnIss1D+V/wBSR+XD+3HTb1SMJaRa5qyNscjTVVu+9n7dCdtry/xEgajvlEMhtC2ox80LljecdM+47eMoxHWqQbmm5J4CNq+covtapyMxDO91pkGUqolhqF5SIbvG7aclcnIdL+39L9xuLIhmKnHAv4C3yW5qh4K9Q9ch27tPemUlK7u7E5yPLYffoP0z141V9pGJNlT48+MXd8nGLxfWimsiaitYHhr6On/lyge42OGshi/DTi+fv1HXlE3sZ1GvdOREoLwMcBhznN56l2/b6cipbt+7F14cNIByxvwP2Oq+50/qDGFOmRrBy/b7cUVj+1Iq8sWNxVCGfqP09FCFxxSF2y+ft+XVvbVKGjA+ncb3fLclL/Vz+WPHT3vnQ7ftpQjE+vOIbTmI43y+L/l/M+MK/Rf4fgQZ7pS1E3XeP7U/Hxn97wkoyVisH9W7ucNGX0QjAJ/Un5WJkxxdlB/z6xE+yn3Ot9SUkjUQjflhtkR/UX5z1o/4q9QdSBpQjcY+928SvdKS/NULfV3Y+mbIhE/C15zJjb+gf/b12R0d0m5PglKdRwSO0jp6G1ls01CdedvLnBzQeXojvfQ46m2MZRQN0o2m0wVTHNRCJ9xfPRncaGiwITjulpu+lwoX5w3KRCjwyfPRGh6AaESaT36vu2zWvblXyXN4+z1x6s5TdxdJF9PbFVLkResfwzq6cY6kCUck5sK3SXBGJXgorgObaj037b+IdsZHdxIxjFqdO48VVc15DgcOOvNX1nuJzIXpyjujlEfkxFQ/8ron+Itupov1AsKJULlpS/8Awz1yetLdT4KOMKtMtj3MtKPsd+lI9siq49uePyc8fajOd5oRPec83Iz98eX8s+c9Wejd/wDQY6GqMtGUS93EdypR4AoS/vY9e+sb+2nRTCZenJaH86Mv5/d+3V3FTjaJfILo68yNQnIDNQjticc1eOMc/wBeqD1iUmwieGSVjhyfnX75Oj+37j2YxJFocVaLlrHyF/p1TqdjA/CkblbVvucY+eKv/njrz5qpNMxVqrrNQktFyhynhQFJFJ944v5fXQ2BEqtpLVlSyzdRvycW3WMFDfvc6LHU36ca21NT8QF0S8MpZKTPHFo20++dbSSQE4olgxlFebfcJWGz8QKuULHBraZmfUNAixJ7/HspMTQibl4QHz5+z17q6GlKAyjOCYsN+aSmMq91VQPi+ej/AFju3V/l2yCrGwqkqvIHy8R5MdDd7px06AfZj8QeQ9xWMBjH4erWUFvddjtDa7yeCWL5RUuzJdf9MR7qdJFUaqgq6vLw1f8A3z00hpQ1Y5PZjzeecY/Pk88fA+tCCy2y3e6yM0a/1Eo4HOQc/P3yfk21AH0tT+RiDa+8Mq/Z/e/+nXdeT0tWSsUzzUGr/wDpiHXdOCkfTNCttUX84v5zY+F4+P1YdjoylJksq5rgQw183Tz89VSxLce7bcUqqFw1zbw48c8dNdOZ+Gwozb9ub+P/AA6lFrg6EsWBawEcE6+flOPk+/jobUX6bZhkcvhy15i4rD+WeXGoso0xlGJVXLKt1uDh49pw7r6Hn3BqJCKMi90br7GXnN/b79OYSxlpKQW1GzM5R83uK281cubrouAmlE0k0wvdKJHKrXuynEvdGlfJ0F3HokoJDT0dK5LL3knGf9Vw5rKNW1b152neSSOqxjqn001IhRF+4NhuhEt+VJPRo55qSZZo6GqTmQlFJbJmp/Myrbdv4dSvbu5bURwX9l32npEdHXjtqW4mjwVe7am2Ti5rIb8YOre10mo7N+2UeWTiMr4tlK7GO2i9rS31522nINuqbZZWUY7Z5I3J/ERsijjgr5OjuK9giMJJDUIkIqsYRSoGDbjCUWuU3PF9Vx7fe7mI7LiyB9vLRjzXk5QPjoDttPU07+lqGpGKjBNvuWggF7Wosr+dO0k8MtH1eMokYbtOU0ltncRTEtrdSqg5vBYPSysAJr9lDVkX70TEpEfL8m6+Txxxlu3tv4e2z3QKwYkxrgQD55Pbi8Xiuip92vvlahUiopj7GUz8+erJetO0fpRr53Ti/vb++elUmI2ZufZ6mgunujKctVXykZF+6sWNUiiLx50fonpTpQZhF24BQuVXV/AZXwX89J/QO3dfV1e5+mxk1JLtvEavFvi/LHjPWh9e9sY9vBqUr06E3PtJaj5plKi6SoPjrpUtqt9hecGB9T7h1Y62oUzlOSpf4YZceCNGfFc/LL+HDf2sdXc7YjlW/bdmPAF3yfbqPqfob21C3GPKGWMsXk5tMY+Sus/PupEfpWgyWVyjFePxBEW2rv5LXqUJrVVxYZQcHTGmnL65D2VLUlLZkJMJt7vPjbz5cc5t771Z7c1CwdJqQg5n4FxbjP3fjCb0z1d0IfU+nbFlOU91+LNtDWKK44etV3fp8pRg6kJz+own3AON0mM9i7dytVXKka8HXsak4rTSg17+f+nNGNSuR56X6fq9zrdvPbpaTrDKUX8Uipo0iBs3J58vMerfWPStfUHViS2w9u27SP8AL9lobM0p8vRGl6Z3c9ZrbVfUdQWlLDTYODaXGjFMgvw29D7xkz0daM3S1HG4lUFq4xZZBXdEeHjCVwT8Ivgxfa9qOCzOVap4qqfPAV/fozR7PaxkHtMbcZoMcL5C/v5po7vvQ9aE2EdISKkZacZWlYu5SXnjivGMCeo+s6mlEi6E56jgJLGFf6pcADgj5yeA643CQUA9/wBjKejJ1dGUdOl3SdsReHNZtqjc2mFx1Cfp+7TjpzVYApHwlbqXj4yeZfqX2vY6s9urqIzGo8kYcYhEMUV9+M5anr7oDEfNlcvmhTnPk8V1fTtIDKJ6OnpQgEW7xUgePLVHyvVut3RA3OnfiGVqx9xf7Z+cPF+dnokyVo6cI75YATO2N3WVA8Z+xdurNlGU1FB2xay05pNoRv7/AB4a5tRpyClYJ/i5KhDTvMmTJqJtlGJZgrc4PxWf7VGl3TppGO2I/namDHObP6fbovT0N6Lumuf5k/DeZffH/wDXjJ1d3TpkblE3fic5t/E45j7Tkf8An1Ncjcg3cd7OMGUi3xJiV8l/peMVfjPWb7rWnJSNMiX4awXIP5avPwcc9aTW7mCmyojY1t+ciWc+b4+70Hr9ppyFYR3DFUus3VkHannFD+b1aPugPAJ33fT04abKRH2lfuyuJUpN3d4PdhrpV3EIzScJW4zSuf3rjydN5dnCTNnGU9xGNnJgc3UhxEzilv4F3+BhGYwmkbC/YcOcmXH3fzrIVS4BZR3gkgAQAPaNfbNt+X7q+eu6jq9wi0xjefxvnN4a/bruiGz6J2Fs11YyIPutTNfIuSsZ4/XDKPdRYbJDKUkqX09mSsf6eayYH4xY/baTEJyiO3g9xtTJVe0Pvxj9Ohrsmu+S4SzhuhAzZft45830EklRaKpUGas9SUW5L4biWXjzzLkr5xzjqEeytj/PtvbODcoMbuyMrFqgLM8dR7zu5Mqiq1kk2HLnbXlfn8updppWShT7huTKqC42yu8LWXxWOiNRPuu5jp8xlLdS4RkWi1X9C7vg6H7z0vt9YdTVhBdp7ble3+RRDJaUxpx8UUXDTltksgzcKD4Ny3Jqq3fnzV9HRYkZbYhMLchTjbfzgD70ZOimBgur2mmQjPRkxoIm2IH+nO7m68P5OM19x6ufUNJhqkg3GKiC1tk2PisDSGPHRHad1JJOo1xG/uWPJ58488tdA+oQvVjqWSlCDtKqloj4wbqljGJc29ZUZoP/AMb9NI7Ju29xFQ3pa4BlHgxLjP2L9bua1d0NPZqAK7pN27ThS75ZcY45IT7kY7tQkkY3dY43fhDd8cDVGcX1HttTT1J41oxojFGOpKSPuPdwXeCQLfz0GTlgI7XXnLUY6mlpxSpWMoRkKRX2C5b/ABXdce1eu9U09WUZUR06YMZxlv2plsjLO2htwj7o1fUp6ehLV3e94STCOQEAd3ne4lxuek/8SesydWOmydKGyUiEfJuCLfl/F+7gwqoClgcfw125prOTt3ahKUckYGlEnID435HNxr4eh9X1SMvUJa25Y/TlCPtaiOpuWTxG92L8DxfR3oHqEfqQUCKyjWVqRi/Flf36X972t6upI1F+nN3Csqfct4Qyh8/nXR1VvhtYYy2S3Ip9d7s1pEYTfZYumxb3GSkY4oeWua4esvLT0u31dupCSMKkssR3vO6geS1Ko/m/F050db8P0o7lK8QuN2UFkTz+otrfXj2+9dWUdOUSyUne743SAfiitR3UEVE3V0ulFaa2x4BOTm7ZnvVv4G1edDRkxbw+byN2iVRh4B6d/wANHeacgmDq/hGcSaRp5RF+OeLtz17LS7wd0e6jDTy7axGIcQiFeE5M811fr+pQ2H1O41NEni4GmN+5zKN20VWP711+tETYNfXP4tOy0PpslnJYbypyCNfik1cm7pyZutqdYjsfXoTWcpSlNziGWTyFSW3xj9+OmD2Xby0jSIbt0md609jdYSAwNz5ZJZE5vDb0j0HS0/dF0ysMdPSN7jIzadvyxOB/PpZU+TUVw9SnqyjrR056evI2asbsnEwbq8pVjxmjozQ9LZaULiXFxH9KBKbTj7dS1tSUJfjkeQjiLjDG8pfF8f0Pe701hpwScpPvUZNYrPwuXPjb0JZpsywj3W0ZcJRZVvxSfbdd8c9C6/ZzvCbqu90PPBbLHHw8dWdvoR0wlEle05JLj8Rir+P15eul3FhJ8F1zR4sF/I/4jrn1Nb/GJq8k9CDHSlHbCUZStI6kLkRKFd0Sn8+In5dDS7OUrV0wKxvJLK/NS/Kvmv24lOZ/Pk5V8BXms5xl8+HpV6tq6vuI7ttDUrHGbszyBx5+4dRSsKyw+Oohl0onxujb48SrNXjGOODoLve9JYI6UqLonF/m5zqH9fzxx0KC3tuckC5Vdm2OVbMvn7X9x+40p6ZtkWS5li0HxfgQA8yiY4qsYoZhkfVoxjT28JPH44xb5Woz3N4+P+tenr6ru26erD5pmA5xur9UEKpxz1THsyEYydOSTupXEjEiLV0ysryfLjCky7FkQNlRjyqoznSv4jjB+L3V8W9PVCs81J7oxjOY0bsNx91cU20Vmquy8j0DP06O2ct8a/CblAvnguiN4Pk5893XrEoTYwZyxQXRjJ4rhwUH2OgdX1mUohOMI1hGpLeVzkaoyjjjnrKMhSOnJD8Y/cjIH7ldedVHqGn/ADRmJ8P/AHOW3jz13TUY+r9t3cdXRjLRZOnOW7OUpPbgb5fPK+V6r7jvNHdsiwJbrjdC3h20xP1P69L9HXn22pOelCP0owlug7aZylGMYz5982/NBF/FmXVZp9tLV0pPaulqn4dLZKcZyl7qjKFksN7c0baQL6NWWDyJgV2mNyjTYWU+eMcVivJB2G6YacWYu7bhJYC5UePO5xXnhl/6dGIHca8tTVXf9PR214UZbHaWYC5Bw+erPVfXNQ0ZUfTiR27RkQLppxe5+91fnoJD/BL/ANAgTjHU1IwmpI04G6dD/pBC/wBelnqMoR1a0sislWbYjeRjHFjVXQ02D0ROe3uJSVYu8GNRlElg22J+GvxYdv51RD0wn9WE9zpb5MZ6V0EtrFp8i/Z+MYQDJHt+2hGNSlqarmglQZ4lm2vbiz889Qhoj+CVIk6tkXlPjd7s8c/t000If5jpzlGRlkxC5AblBMXV84V56F7TR3zZ6j9MQ2RZbfaPHuRap8cp1hijuu3hs+nqRuIHsQjGKZsDN7hySrnm7VPYekakfZqSjslU40ZEui3EfErbu+X3btF6p6RZcJUzp3GSq+G7vjw1nHSftiMxN5GY7J+yUdycFucXgtM156VyZGeQ3T1HOlLcyaVMFFYEv5c5xj7uY9eZf4nTkyNsjZk90dwW2vubztMlWGG3+i6kVjqSHx+Y+OBw+OPyzSv1TtB051KLuHdGYPOXkxwJSU546nGVSErAx9O1IgwnqAleJcnDTEx/yeie8krKTOIbSVF3KWOOMpyt8HPWS7fuTaF7wGmMoykUARdt4u6vwlK0LD0bXkumS1KimpOS1W2Gbr/hePlPnq0smTNF2fpTen9WownKyEZAsIlsp/Yqw4vj/T0N6hM9zRGNm2O72kTzyWl/l7fJXS71D1bV15ymOyyJCMQojEoLL+Ap8p89AESybJlEw37gc1fyOHFdMoJh3UE6mtKZtiyW7ltL4vb7vBlab+PHXkeydzKVEuCTV4o/FxGyuK6qj3YSdsaZA/cb+Tnq3RZzkVHAbm+DIFvFua/Lqqio5BdhOkRhhX7/ADjzZ8/H/XEzXlKWB4r5aPL+9fr0WenSDdqG8I7tpOgSyVvJf5frnr3tu5jCDJhFxdrBt91G5j4c543P4cdJLUxSCokNLuuNKdzzvjGJaSpungE5ftHPRWnrshVlC38OCuPPzgP6B8U6Oq7bPbi6jVuHG4Bb5y+eGs0dxqyY7d0CLivzbqk3Li680teOuSbbfI2EW60CJedpZtMP5jzXLzX3eqOz7RlbqYLEpLT/AJ8c/wBsdT+nQspEi3aVh8XWfz8rnFdRjrylBqTfJ5XLea4z8Wfp1GzNWWT7iMZ+38SMTnGN2L5Wqsrnz0P3ujiWeC1wyQzIzZalXn9Lroc7VGU5v8tRfixyXgK4fNHh6caHbVpmpONEfdGJeUMXXPOfiheqDKhfCcvosYwIZSS4SPMq870zu5CWcsqE3DAfbn2kdqgAVTy3fnDXR3dynt04bVdS2qqrSTJzVteeLb82X2vbxqp06dXtDCxxtKLk4vJWOHqiYaI+ht9ppbiMdu6MlpxzjK+4rhcr89Ju+0JDHcSkxUuPyNe0tq8e73SyU808iumTDyv0yZkGMSXu8l2YxXnyA95NhGGoR3siNwxX4fxJyhjkeXEigpyBRM53PoupKNwhCMOFZe3It3g+by/kcdJtT0/BEpI2y2kqBrJeXJXHNda7s9HU7iMp6klITYRfxB7eWPB7vaIVXiuqPUew+iSnWWJL2XSVk3UPNt/d+506bWBWjMR7H6hYPxytfB7ccdd0z9P03UjuJRyt7nbn7FVX5dd02RTdd1p66REjpxjqmpwNJJdzNZS3JwR20ST7dEx7bVG46kp7g/llK4uXzeftXHmsd2ndz0CV/U1QXaIRkNvtgtEir9jX4cbXrzuPUJTSM+z1RxOOpozIS+LYbsP2bwh89JzwyyKteepFY7gvP87x+ep44xTx1Z2HY6vcRlpeyUZDuylH3ZTWJeMHTX03t9TVb1IAo/jYrGv5nb7VrLirehfVO+lphoRZ/Tt3an+rlSo3tiuCAH/TZ7mb8HaXZaOj7tbW+vONYhK2qa3TwuPtnHnmPe93uK2TrDHCRjVJRH8RwqyvnFY6UxkyZi1QbSvMrWjxwX8dQ1pTYsYyiHLfINFmeMvwfn1qQUh36L6vD6Ovq1UtxCLESSBuYt8cBf8AvOLvoefdEoak/cynFjtnTKQYpvGAvHN/l0N2qaUoz3YIm43EpLdyuvnNceHqetrabRtgKNCZ9pdCnBXjJT8dZg9z2WrGNxiSbbvaC0XkjVcc9Lv8clrMmW5bwXebMfnVt9Gy7uMpEoMhmKZUKQXn58c5+zQcwGTKEm0VjxYOcV4z88cVfUpZJ3GWCzbGZFRKyV9+ab+36eMHSv1Xsb9opkuVDdmUzw456K0qVrdIlfuHzjmjnxwUhkq0X/GgLKbeRKKeM5CJecHh/PqOUzUZvue3nFsoV5eJHxi8Oa8ZwHTLT2z0dspbWTyWbmyl8U0P5nmupd120Xg8FbqfjNc7XGLw18nXn0DahZWB20cUUC0FH7/PTylfyI1RzpTw2bji2vNSj+v9/s9Gw9DnqkkkE3+QTc7v5jJkxKjwvHQej3G12vvjeHms19vFFfd6d6TF8Zuvd983dcYTBxLz0q1JRfJkkQ7f0uMJm4uUZEp3+ESK1XyXXF+5/LorU7lihbMDa6dF5Rv5s4I15brjrzQ7vcpJZPG4iHn5Pbl8R+Ps3T3Up6e4j9TJQE4xsc2uWvsZVzxUmUm3llEiJ6gxHfiMUjViMXn2n+pDnGMY4p7buJSbWiUrNpiqtyIW4Lt8/FdeQSt0QUsQKPhoMK4OX8P3vofUkKjRB8C24qsXzfxdft1nI1BWt3lxLuRGQEmsuOFpwJdBXF5x5o+qy3Jbjw5vH7ccln656FlGK1Qp4eI84C783n731J1WN4KG92KvJgLvOeFqukYRvHvPCHDwsSsXYNfqidU69Ylmo54w8H7HGa46D7PbqVF5Lo48cgF/pf8Abq6E6nIq2KUSKiVdV+vxfNecpRhj23a2h7bW/wAsiP2HF/Hg6Z9zD+fd/IRiJxat+az5cWYHB0p9K7qTB1J8gWVldyj5PP3tD5pD77u5S0oxnKRKUlcuCWD78xkefP36dIJea31SOx2xu4rdybok4zngvy9Ganc1FhUlHb42j5tGmq8Hg+70F2OnWVFX2lBtI5MnzhfH9aP3tSiSrU3PjCWXQjaFt3wlA9PHLDFif1DvpRYTtEopLEfxVhSg4Nrgzk6I7DQNTT1aanCUIkYnGmkSirt2i7ubbOvO57aOoB5WS1ZgzmvAnF/H65OevKGrKelOUJS3LEGL/NQl7SP3+P1XpikKzQ+nRlo6s9DtZO3LqfUtBGh3Y/P70/al3rHrFXHTluYmJOBjbz/pvOH79Ven+o6lEyYfU/y2+ZLK8pIQ8fDtb46C9e0CcI6m/dIa5uNy2cJnae8YubLqmh4ryKKO67GU0Ye42lpqAKl4wXzX2RPHXdMfSvXNPShsloxUX4f2fJec/PXdUEwfWHtrzK6M4aD7Bwhxm2/26r7nVlJvTvOMtnH3z4uh+cHRejqxUjdNV8/dBr/l13d6TGEmgXHO3HnPzaf+c8tNF7A5eoRjBNTUtfGS9v2Pv4ef26o1fUWWlPdBNrRuPLX8sfDfD8PnqGhEjmrkjUh5rivj8Xn4T566OjtH8VspSBrP4Yn9uft01oyRKGl4nGEOFT3MrM/cMXR/qDNvR3pZBZy3R00drcrUv2uHzm/v0H2/bu0jGX2MFKLh8nA4xkPGTNPsNn/zIhj8MZFDYYUxyXjB561mKu47Qg/5Z+srwp+I+P8Au9ZE0tT/ABEyOrMItjLSC34izXNbsnxlOeth9XSjogsmcQ+TdQxKOa//AA56Reu9rpaunpKTZ/hLovHMtxnxx8NGXoiTVqj004EvbK2vqtRo9wlp43Nyw8jLByL3vde5jtkb+GJG97mrvlrz8HPVulrsJ6jMtnm0ttiAoVxG+fnz1Z3/AGmlOBWm0nNBaV4j+Kx+MefnqLaXJCMNvIl7nuXUfZFkl1ZLxWfBfyDePzugZDc3MjgY7vs3wfh8Xxz1b3MqNgMeQj7R88nh5y1+3AulKO3AHlWm3ivyotQ/XOJuVjNnn+P8NRz8ttfMlw+fjH7+fX2zDaBJOFpFC/dJP6i56jqQtyW8FxjbVHOPnPUO3g0xOcucN82Pjw8/D4ehyC2XR7cGW2ZZlF8V/wB/tz+xfb69TGlOcVS/Ci/qWc/e+hu3HYyM7MNS/axqvd8YofiuoaSNVUZGW7jeF5Mcl5K+ayq7bHSGkO8YtrXxjD935BwHHRD6hJ25FrzQe58VTVri3l/MU6mooXYXnCh8B5ftdOPksJjorGOViBHh5X7F8Z4DPWZRMK1dXMyMn22KbQoUrnF3dc1fwPQEn3RtFfw3bQ48PP6/N89Rj2bL2qFG4rHJXF/iw/r+h1ZGDVDteKq5PNS5vNMaK4eej3wbLZHWkrmRHjxx4zj+/Pnr3T1JDySPtHD9n7fkYr87jLt9gS3ZTzLJzWeaeMfsOOrITlNYSobLGs1ZG/8AVwZu/wB+sCiWlpbruW1oacx+LMNfrz+nTPQjwPG6rKMrR+37DVX5W9zKUA3AA1800Hm0P16K7bXiRnG6sQvNXdH/AHw4PB0GDh5C4SyniSUVdbRbOTlxXkfnqv6JF3yW55iZAduD5qhA6on3vsWd/jiqDhQXi7/L/odEeq+2cZaiyY0xDMasvgzeZV838V00UEpkfTiSfcx/Klql/cz/AMLVV1GHekebcXEhIdwY9vjw2ZqnjpV3EtSaexIkdyODdMrMTycg4seDojT7TTIkkn/MNEqujJt8jVSBv71fVlFI1jbuJxj7YCSxGt13Z9qDxZzkbj1nvW2Ma1N0EMSgCO4U3CHJJTNfhMvAx+tCbFjOYxUJG5d2M0pbj/r1Vq+m74BKeMzqZP3IpKipXn+bBn7IUjSNYt7XtXXY7NPGopDYCrFRE/Nsk5Nzd+C9b0iUP8mH46qeJEJoJTMltokVaA59wW9Xekepx7aTsZbTcjUyERjHdgMv4s1ZdnD0TGWiaUomsRhMv26MdpjdtUc25piWh8PTWAz2v6HHSdk2JKi6jJOKw1Uj7xs67p3paunX+X3jpxVaJasS3yEdKv167o2zYPoupA+lFovYZ/Q6R+rajtll8/2eu67pChjf4a7mbrwuUm9SPl+I9fRqvn/f/wD6f+r+/XnXdU1OBYnncQCwCiIn2bln88f0687xxfzH/n1713UnwMhR3OojhT9f9knrzutKJqxoD3Hj/cH9n+vXdd1Of2g1BR37/mJ49uPHB46Xd/3U/qaRvlTyW0589d13SokgHt9VYytcM/PxCz9nqueXUvNMqv7Qx+3Xdd0e5LuSStGNYurr9P8Ar/Xq/sI/5p/xh+m+ZXXvXdTfAy5O1T/Kvy6mkX9t0yvypT9eowibYtfyf83r3ruivsLx4HHYaUTSjg/G+Pvpf9X93ofX1pXP3P4F5ed7n8+u67pWGPJDTzpZz/8AERP0oeqOwb334in6Dp1+3XvXdP2Mw2UR32eb/fWgP7nQuv8A/Mh94Rv/APkT+3XnXdKghkC9KV/+ZOq+1L1acmwx4/E9d13SdhJ8HsJXpyHgpD7tW/n0Z6l20Nml7Y51qcGT3Y67ruqwF7Cz+LvbphHBvSjB+3QvcG3cRx7bxjx13XdWj2Au4X6JElGG4v8AFznx9+jvV5sdSUYrGJgDAAzoA+OvOu6WfLKBGroRNTUiRAHaAFB9OTQfFg19us1py92t9ozf/wBsgP2MHwdd13TwAzOT1H5c5c9d13XdXIn/2Q=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7" name="AutoShape 8" descr="data:image/jpeg;base64,/9j/4AAQSkZJRgABAQAAAQABAAD/2wCEAAkGBhMSERUTEhMVFRUWGBsWGRgYGBobHBwdGhoaGhscHRwbICYfIR0jHRwdHy8gIycpLi0sGCAxNTMqNSYrLCkBCQoKDgwOGg8PGiokHyQsLCwsLCwsLCwsLCwsLCwsLCwsLCwsLCwsLCwsLCwpKSwpLCwsLCwsLCwsLCksLCwsLP/AABEIAMIBBAMBIgACEQEDEQH/xAAbAAACAwEBAQAAAAAAAAAAAAAEBQIDBgABB//EAEAQAQACAQMDAwIEBAQFAgUFAQECESEDEjEABEEFIlETYTJxgZEGQqGxFCNSYnLB0eHwFfEkM4LC0lOSk6KyFv/EABoBAAMBAQEBAAAAAAAAAAAAAAECAwAEBQb/xAAqEQACAgEDAwMEAgMAAAAAAAAAAQIRIQMSMQRBURNhcSIyocHh8EKBkf/aAAwDAQACEQMRAD8Aaep9o6hhqUgvk/C7XjPgel8f4fYvtWosVEchuXj9Pz6ea+vi4mDFVXIGBrHtvryPfbS3K+fzcrj9jrydyOhR8k4ajpkhFcLjmX7YI3V5z+lhaugasyWqR49u8txb54/LzjjnonU14Tr23IwNV+3Dz5P36C1tJumQN0Xx/wAN1+Zxm/y6pEJX2+pHd7nkpkRfwli7dziqab89Vdn6hVzjokY00YZLwJSxAz5/Lqjvuyk07qjy84o/0xrct/aurtLUm2OlGmwYvFN8y24p5yXisV1Su4rIy7l2G51J7uZJzavuoBjjBWD55B0hF3Gm3SqrTjNmXLR85OcdPu07fSqhi+6mRi08Y/r81m+qtfQi+2qld+2qD+/kz46nJK7ClboUaHc6skiEJA2zeW27bxf3A4LwFMNDQ26+7MbTbOOXNbryqPNOObHqmHpumRhKowiYHPIhQI3Xw/JnwX68pTIsNqEoLcoq1Ld4Eqq8/reFKp4H9mHwnHUonUZW4F2zoJXB5wIsR4cLmve77beRug+L55x5+eP16COxmBvN0GpWx3U3KV3xjcF3wc9FabIMrvuxvlDMb4+W2uDg4D9hbLoacoRY0SAPa5+eEfFFfHzx1ZCQhKl88/2w4/Tx1dpxdpJavCVwH5/+Yz89DQ1TcxMMXmltzWA+Hi3H59LTDZZ9UIy2p7UE+L4ujhzT+ZfQ2nqWjuVuqsS6/tXP/h1PU1M3Gme1ixIuR8ZriXuz8J89Bs4SC7GS4SjHOapP7V0KYLDdbXdxtMtSzx8OPnnHk/ToXX1Gqm3J8NFNYfa3zacpjydRkMJclJdNGQTFeETD/peln+BnqI0yCpnD82yHNPyOc89NFWBWwrue7NNNOARUZVQEtvItKfGTz5vq3vNLcRk3Jl4uP4afP2+W/wDn0BpDGTG5VKkySk25zFcVir4f16Jj3M4SNwB/NYiL9grj7/L1Shwf1L09kESNAfJcXFkU3RpAK/LqnU0hlDft2tSMQj7izLEznx/Xq7udT6krqREfahWUQbeY8uPt89D6Hp2rCDvqi3A8N1xi7tw+TrNgocShFaG43zjGM8Y4zxzfS2egVJaZGT8lausfY/LoKPrPtr7omLxi84rPP+1v46vO+JTiBiSAl4cn9F+Tnnx1JJonJlP0XfTUYt845M/1b4G/06C1oe7ajdSSniv7Yxf7UPTbX00mSolC8IeLwH3Cik+Ohe40z33G83ExdrHzl5Lz8/fpk/IlZBdStsmP4n2yzd7VktYV3EMn+mXhKv7j1CUtu21G6KNv3/e3jz56C1NXxufbjOebbv8A9sfqdV6UoOFY3+3J/wBvsPWeQ2NtLVG1u3Eh5jxk8J9vFB8dGCTKnJaOXKZq6ceA/wC/KXs+4NPl/wBthxj4w8/fga6K0u72T2yvbMfs/wCpRTz+1fFYWg8na/ZlF+0WsRW021yhbaZQ5+x0d2EJ2yIwI8NpcsFu6SJ+Vv68ABqsLPIyKzylN/ejj++Lj3HqpElKW0sOfLkLiF191OPPgpsnO0abSkbYjG6KuW0X8ipFfl/3e6y3b/xAET2xb8wNWvj/APRl8Vz467o7ZEdzNF3/AKpFNsbZcGTLjJf2VSsVebsE7P1XiLhrll96umgfv/bjqk9P+lJ913pxk5vKG5E+HB9pDfJ16A4nCkzYDfzXl8fPx4OjtO4Y6cNszdn/AIn9Ftxx5vozudLTfZVyyPuRjJNuHm/xZXk44eqO0gbT3ANH9QKPPOa4681e8Ifilpy3yuvk2hjzRFPCgZKt6eIHgGn2epFrKxTay1Ispgxz4AzSyE+/Xse7CNYvePv3R221xjxizx4b6ue4txHi+HzLH5o2Gfn9CvVdkycwoLlhtrA0/fjH5/bN1gDTZbDVkjEnDSZ1EdhhRShctDQvIuToLuO4lDUYw0w3HskcSIu5Odp+XGeDgq9Q7uP06dKWptcfTfdGpC1eVMVkvPB0f2fqbINspyg1t9oLF8PulkbsV4556NdxovwE62sRAYG1K3EZNVTgDNVxZ+H7deaIVKRFmvF3GweMrH5zZVn2eqTtMNuGSRxbGzc1fJLyZy9BbZQhshOUJVmeNrdsaiCXT+K80mM9DlDDKXfsHPtqo/IfbFcYr+x0R9VpWOPNWX5G/uf26W9nHUAJz3SVXYsCNplBPbebbxZ9lhoamK+p9Sgrg4xmhx8eX9eg41wBvyWgBe1T4bX9g+3x/foSXehOsbpXR+VHxjB+tcdH68zaR22UhVoJnxdPH6v59AynHTkm6LKBkC3P3cNXm6+19KnROwj6WdzOkwt/2tw88dD/AOAhF3MuXcnzLGQurwY/p0o9Q9b2GcxltyDjdXnn+avHH69ef40rYe2Mq5MtSCzOClcZfNdep0nQ6evHfOdey/v6IamtNPao/wCxrr62nG9xLEbyn3r+pxh4687TupMePbgcoH7UXXP/AH6q770L6mkT0tTfDbbPbQBLBKRJCSN5bBMXgs7BIDv2y5JA8JV4yPGf79ef1OlHTm9jwdGm3VyLzu4S9pR9r+PHOG6Pz+egtfRLZM58hW4Q8/hfDdf+FkkTdvjtL4bC6fGa/wC50bDSjKNB5uz5W1/IVMvh+eue6LWZ2bCFWfHBUa5oefvZ8F9KvV/VcO2W2P55DNA0UZqj+rfWk9Q7CG8Jkm6MOaeMF5yNY+/gVXqno0WLL+Uwv3qOPJ8FmLfHVYu+RWjOend1vk3zUkT5qy+X+vx5/ET2mlrRm3RJzTfx8cDijI8nno3sjSglErT5KszxXgXnm68dMJSw52W0HzzzRzzgX9K6Mmk8EcEvSNdhq7ZFQ1PbXiLxGV/7Wvjz0F3nfXJP9LVGUX9KGy8eT56v9VxptSYpjhzYYszz8fB9+g+07p23s0zc7mTGLY/hGUjd815qX3voJWhhVqTDdFoMvnNVf5/fla6H/wDU4xjQW8l1jwBhzh/bp53mjLU3/Tho3tYsYJGJm6PeSKWz/kc57U9MGVSJQlEySi5uSnBxbwGQ56pGK7iMjDvJSbK5s3YMVG8c/wBsPNNufTu9jOBCT75P45MqI4xCmhfceKpCrwB2/wDD+oDJPIwW6uN4+3N0cddqemzhkaI5kYOK5uhbxmsPxfTNReEZWslvc9/GRLHNf0aKI4v5u/nqyPbw1ajJldHL4/3DJqPDuU+2eluvqkHfpwI3X3B87Ry1Vl/J176ZOWrqMt1ErjKSqF1dhnc8Yyl+LrKNK0I3ZotDue30okGMVPNzeMcR3Bxxf9+u6R93/GW2W2ASDFzjGS15bjj/AITB13Wpi37H0p7ac4w1JUSd0LqiiTMvKAmoFf7X9BTsgnCTFpBfcrcs/ijnjKqcfl0yRnpkN3tN2beWgLu18ljxz8R0tNI1ZLnOEv5vi/Pn56DaOlOxdq6W+O1lFZJREkCmWKss8YcfH3BnuGR/lw93nEhfAlVXNtLzVIvVnqGv7jasivyD2Vl/reTP7la/cwhAmx/zKso9zjlqXNGW/Nt30EwlnZwYxjKkWPuHLZ4eT592P+l2prRSJALc1hYrftxizC/p+qzQ73UQiaaq/EUsq91xNpyc9ey7udNfha/Cn/Mt5rnz1KQyC3toCy+nEZcuRb8qNJX2cnD5J1uz04VIhL6kXNv4r5M4K/Tj9BQd1qbg9u3dz+tjdEn/AN/jpjkVtc3UcYW/Hna4/S+hbDgh6gpW9CLuaZIm3nPGC7LHhvobse6hW0YADRgRvzHFKvGPDlz1L1bT+ppEXFPPCIoWDwxltQzT9+kJpdwyrWjO7DTEsozujLh/DXupyWfNYcCtmm7nSLCG4h/tMTa5utxQ1RRl+eu/wiWmYi+5uy0u68Fmfzz8eafq0o6cIJUq/FPiub4BuvBXPPPVke/GJgn7r9o17IRuuCqzx5+/WbFIanqkKuEQSjdJyrgAoA4T/wAtX6p3cbI4jgyxoUwo1R85vC/PVs9aN3hA3fh2xHgBwNfEceVM9X91F2kiRKuJYumQLzWDcJtLaH7CibTbEncdhIjPUdsYw0t6TpUcYMXfBZHlc1XRHrHavddrp6mnt3akC1X8cavgqruiuLpw2H6l3sHdHUuMtRIy1JF8gEqxfNW3xX5W+heruhqy7QhKWnBlIVJSRX3ZDLHmJyx4sof1XCDLaEd0qRX/AAt/FTpydKe6ceJFBuHDXLGWC6Y3tBeE1PfdjHa6+jE+iFsabimJNW1aXmSl5qxMz63/AArOWs62i7t6yRSxlbuL/EZur/fxP0L1fuNCe3UjKMo5jPbcfgvcIJwNWF+LOpR6iM15X5R1y0ZXT5/D/k0EpxOMY+QWzGJD/R8HjqHbSAdkpOfJVNZ4rH69E60dLUH/AC9kGOP8ySn3JYf3UxxltR3ep9AjGO6uRTLj5fJf78AV1zxnGTqLslqaE9PLQx7wXbP3IxLpcIMUB54Wufz6Uepd+xj7t+bx7Sz7uGstIePs9Gdj3sZ+yQI+6v8AcYw15FP/AHrq7X9N09UuIkn+ZIrxFaVv7ceKx1bcjnbM522tbbpxh4KvjBdL/VbxxfFml3UdV9t2WXVMWOaTxZ+/TX/CaURjOpLgznPOI2ePBeeoOrDSSOyYU5vcY4AfHHPz+vQeSdg2np6hYyGK04sMNjQou3yHxz0q9Tjm9uwi3+GvgiUgfB7vN/Z60uj3XG2RFvDRSFS/F8eEfhMZuyOrp7qQJStXb7fA4brD9zHB0VJj3eDGasJJKK2UbRjEKZFcNrWQriseCXbyhAlslu25cSc4HbePtiv626P1n0OE9OBBQ2u6r53XSRSqD8+fjpaeiJcpG6Kcaso7T8ubX5b4ReqJ2gcZKey9YeIDGYXwIV5kr8vm/wC3Qfe90SUX8Ub3oMWUhI5UeK5s5ycDj/DSqzTNpzKMiTgozEld8Vd/36Wx7GEbnrKWUBbd8YUGi1eBOemVCvIn0OzVfqS8UboyMxMbRKyyBfwm63NHVnb9rquqQ0mLE3bCEtw0e7A7pK14/sBp9PtNGeduqyS6cSDylEgHChI6Ll2kAYkwuK1tAzlZRPxc2xbMfhy9H1CZjP8A/jZZ36sdJckMNH53/Txx467rRdx6fpyk27vAyhAUo8Ipm8f+73R3vyJuNF6TrMdK2ISpqKyvBjxRz4zg+FLvUe5jDRvT2yw3ts9vtuLTiX6+Pz6Uz9QnCcYY2J7b2qYqLh3V/wDl88kei979SM9kZSOKovDftObAFvylYb6RruOpNYRT2/fGrthqRLG9zZJTFj5aptrCYydP43HS1NOOpGphFLPjiuFKxny8eE/c+iRjLeR3zsZERD+bdtjeJXtOa93SfX/iDQNTZpynHUDaEoVTHJdYbfjkfsdNmsD04rA6l2+52xmBMQ33nb+KVYVqjnFvVPY69oAMeJUSKX/jzTX83kTq/uIyS/cWYRr8VPJY+C7tfHyF23qmnKRDTYMlCjm/GCs83XGMfCpWh3qUEOjJjKUbs3Sajuo5PN0PLfiui+z7kYQqziNpV+2j8jah4sOfPRT6ZJP8x2wjcn3FuXDIowDjd/N9io6mtonG2QlFF8xaBqkQp91Yfz6Vopyeaeruhusy4twubMc2Bx1Xr9xLTgQiSWTmUcHnHNxOOOV8Yq/uZSgJpxNwoV5KwhQU3/346qe6kSCM1kyVOce2hxg5beOecdTzQtsB7nvNOUfcyjJ4C2MvnxjPmsFvJlXrd3qasqVY3kwZavC/l5+F8U21NT68Zx2wkRdtgO2jDSW+MZzMsKotJaemkCEbjSVl3MilUDj4cxjniuqqoowNuJsWWBwAcZsqtwU1w/F9QdWrsgDJo4kA+2iW3xzn71zdvbd7Gep9LZcd0orthGEXbexqlCqs+xa8T0/StOM63PMjE6y5w4vz98Dnb0Gq5ByZj+IPRt0x1NsY1YjxGkSO2zn7eQzjpl6D2VaGpqrKUqvTZtyrSWRn/iX9/vXUvXOzJx2TblW3LullKWkPHgr7fLzs+xIaEyvbHT+mBnwXR88H/wBP365+om3Cvc7OjSUnI9+rt0hjCU2IR2xpbAxmgr5a/t1T616rp9tCH+JSOpKpR0bF8crg/PovtfUDsO33aofUmz1NLQy0yWVyoXF1xQH75bU/hePfydSepKU5Vqamo0EI1uTJQEc/bcL1GPTQ+63Xk6J9XL7aND2fqWlr3sS8NWfvjFX8fGfjpZ33rEJz2yl7RTGbItKY+yHn8+vnXc9x9PvpQ7fVfpRnsJRUEH7DnHIPHTv1GHc6UdaEdLDW2SC8R2nKi/fz+72afSbZb7v9EdTqoyWzj9jj/wBYjp+6ErtqOKRvlLEopxz17353P1ImppstOb7Jx91Mv9UUwXfGDN+XrDnrhKcT3RY3WLluLTClZ+Ml+a6edv8AxxrTAkQarj2tjcW8nIPjPXb6bXv8nmykm8YHfd+g95CUdQ05UtDyxpRsTg8LZx0f28NSMWWrtX8IXBp4LYBWfsuD5wx9C7vU7k+nqvt0oDHVak3XKSES7+KI+W+hdKLPV1Y6tmyQ7rVSO7DytqLl8DzfUdWG1mjTFnd9/OGnMCMMWETm5JkR/wBLfLx56t9N1w90pR3SMyCqbq2VNV+Td89T7rVs2S05oVtn+LMhbov52v5c8ddqy09KJKUZMkyWQefFHOODqWKK0XaneSkeyenC7pix1HEZ5i2m6/iuHpfo+p6mmhqRlLTmVusV3ZGS1k/TOKrHRk+13xWEJQlHUjjAXKEsAfByJec3fQOjD6e4kcUoBiokqboiW8Pg+et2M14J62iQlKe8KgFxUYjdU5Szy/HVev3UpAspaRljm5SKeBWS/mnGarqvufV4/U3YxHFlyv8ADzwF3kI4q6zaSPez1ZTfqSlj3aiWAlK3IjXgtv4u66dJkpjaXdkIbYyKkrepO5ykhnb+EvGHdwX89U+p99CEE1dpKWSAe5+GeSsVzT5B6QvdQg3pau6Q/ilDaFcbTd/yvPTz0zU0JpLZ9XUApiS03d+W+Ub87tsPkznrOFZZKrCu377ZEJ6ujpSQlt1YyZ5MLt09SvsSRqmgS+6L7b1bsdDdA1NafuW5wNSlqwlXF/3Xz13W+nwDYMO87P8AzdFnv2ylJ3QisVisoxvzcacfKPGIQ9J1NLVJMsR3sZ1La6mpO4KUKEKW6qqbG1n39ajOWNzulV5ENv3qIRyV/q/SzV7CGpFku2QqSKvcy/lG/G54K48y61nUohnczhUSVykQklO2mIkWW2ltY55svFdY7ufQ46c2ekF0j9SXO6y1/Ep7j7/J0/7EYe2bltsv2r7ckckb+/gR+SdWYY1GNnvqMm2O2crcUCWh4KsxlrYcC7S7WMNOJKWnLTRqXF3g/EqOyvn7Hjqzs9PS0mbpR9wEaQtzuZMvMcBV0GMtvRGv3Onpw21J2xESKr7pAlX9k+DLh6q7bVqVS2xjKGNWd7mIEgbzyzEDx9sALRLue9jLTjLUlM3UBGC0UmQtLaM591YE6O/9P02MZakqcBKRcm+Bu7+w04vNPQOn3UNlaSMYrm7I4tqonuuio83QtNeS9U+oSdOB9jd9MBI26q4I1j/UtHhpcgGHqGqRgz09PNhliW55uWCt1X/qWm+lR65KLqWBIg23iUpS2af4Qibn88S5KtF1PUNCCMvpzkR/llcZLGuKSygurrGL6Qes+tSnGcNGMlkjJC7DOQM35vxEOLErTb7CuSGffer62iEY6rBCO4C0Csbqw+MPytNVd3HfzhuHUhOIkabvbxFURGkSq5vOOspraepOOlEZups9wDJlepOsc34fnHQutpaw1G/fikqs1fPXXCEeKJts1Mv4xhoRI6eh2sWk3bZymZL905OWvD0JH+Iu4nch1EaWijHH6Vj9Py6UPpmt209PX3Rk7vdXkxYqeS89aXQ7LV1PqMdYnGQEWSz2shkc5wK44S7xlteDg6aBpyU1aYV6Nrz1dU97KMWy1S+S+Lr/AO7rTPqMYE1Ljo1u/wB06Gv0sv7v26C9H7B7fSBiLayfG5c/ocfkHQfceu9pow1oznGX1WUkvdUpZsK8PF9fPa2/U1KcXXY9uGyGnSFv8P8Aqmj3HdT1O+ZS1ZP+XCvYGPGcU4cljnz0D/EnqLsj2+j/AJXa1umxLlK5SSO0VqOWh/mz4DOdnrT3xNII2iNWILbtxirL+Tpp/E2t/wDCjGhZbZVxaXj8qqn46+o0On0paf12q8HjTm7wzPavZ6TqXpy1Ig3GIA+KWW6xxyHjm7XRfxFqGroaevp6mzWKjPThL8VYjKiS3Fdgy5AzeHE9vpTbIq38C/vTx1o/4V9FPdq626FYiQWDuMjnyJg+R6eMdOWIrPlvBNsTO/S14ykJOMoy3SsfDm8/0vq7X0v8TrkU04CKygKBcpbp19vNcU09Nu39E0pzmOtGcuI3LbwYtk045px89F9p6ZOCxSXtoV+T8NI3XH3+5yRm2kZcnn8N6ur20o6eszNOTcVEGORpc4aaKf3OtlF3aJJlU5yIq4xpqyfg3VHP3810mlruppw03zKO6VZUsNtiCntXPP36N0fU4fUNGJ/8uON0buW634pLC3/c/HXmzcpO/wAHRFKjQel9maUBmpK/aYefk+c4LxjpBraspyhJVt+GgJDd1mqGxHJg46v1fUZWjGNUplK45+Pn9+M9Bdz3Hs1PfptZhuAOEvA035fPw9JFZNFg/c/xB/h9OIR+pM173KNWFhm1KiXVniqvrO+oeqRm7rFcl2/bzYGfC/olA/f97GU5SAlaF5InFYKuTQ+XH26Va0p2siraOOOcBwf9euuMEI5F7rlrORTlIAr/AMv+nx1ZLSdX+VjDDCEC1+JSXBf+pu/BXEew9M3m6W7YG5C7afnim6vnJjojUky3cXyba82UV44D8qOi8CEu37aMc7PtTMWm/wBvGaeiNDQGOwkRviJJZMr+5Fv4u89K9aFRdzUlb85x581X/ldDdsyGoy2/O2rr4/8APt0K9zGkj/D0Yh75Fg0asIV9kk5fuYz9uu6B3wjg2+G5RkrYN8/83rup/V5DR9LJ1pylVy2mwLJbiU4y+2CLLi1q3qE/cwk0mZSPNbnzzYMfdmgXqHZy/EXGJLDluNtWW2CvlyZzixe11HSHklFXaI74sQwedqNn7ebnyXDe/wBBNSR9SMoylBgMruUaCueHlqqbKeJ6Hbx2T32a0Ys41i6iyl7QqNlXSi8HQH8Q9uL9b6kvpxoPFSJbrv5GxP7nVce/nO9fU+pBZPtj7Ny5xi1JHJjbeenSYOBz3OrCGnF1SOJbfd8ypDaCtC5pcN4Rc3672erqae6JHUJZLlZ/KEYxybYiKthj28dVd3q6mrPbpm/VlwR4iAYK4DFtfHlrq/07+HNfR13SjDV1x2oxGJGU6k3Bnxgd3gLaa66IwUfkm3fwIJeh96SmsZ7dPbcpfhbuiJiyx9sRo8VfQ/eneQj79OZGUgTbjfuQEFzZi+fF9b6fY6ke5lCeoMquUh3RVsIu2wiG721jeNLSR/iz1h0+3nHShu1JTIkQuUbyTIg2kon2ydTlOUZJUPGEXFsy72k1gfTnKtMlOBLZncx9z4/79WaP8O6kZG6cI2DtjX8183Tjb4JZOifRO71Z6kHutKe6WCU4sN2R28BYmD8v9IO27/tzQiKx+n7EJo24BucjzXCV+d9Uk8iJCT0vQNDUvar9PZGW1Dd9Scoi4ybhr7cdB+qacNSWjsRoZKcYSMX9dv8AXrW+l9xGbKM4EeL3URNsosaflakVj9us/wCjdtpmpJniLNXzw0H92+On6Zp6lyJazag6E/q8K0yKNyWqviMVktZqsP59D9j2OvoakNU08TuP0Vd8obdym7hAE84j+XTj+IfXIjq6n4Y6RWnGPmTmKV48v6ffp5r6v1n6v09xOMfpSUGJKLJlH82QP/DV1HD9XrepLHAel0tkMma9RjDuoR1Ya/tpiwjJjbV1KI4KBSvGPCC9j/CenqShWnJI0yvcrELVMDgBrHu6O9N0IacdxGKxzdBE2/zODJkvmjyvV/8AC3qzPW1XUhVDpc7QJVe0q93DfjaY654Qd8jzdmdh28TUnrQ0dsG9kIZKjj2vm5DdYs/TofU1u41Db9PRhEd3vN8rr7WcdajutHSkR0tPmIEccxDlrNrm6+ft0D3PaQI2z4fc8RMODNyfsV5/Tu1JtJQRKOciXstDWlqRg6m5lgCJEKzKTX8sIio88dXvpc9TTl5WwkQlL2i1V8Wftu6ffwpp9v8A5/cOWMdhuzEG38qx+bSeere89Y7UYSlOUd5hUOLjxT5H44fv1oNwg35M1bMZ3v8AD2s0MibVEZXF+aowZ+/X0L+Gp6Wj2EYGlu1pEoz3RKhnNNPuTh+32yD6j3MQHS1I6i5ELorK/BWOfPRvo8yOnHTlDbJI+6WXObl83f5eeuaV0NQm9R0NM1IyjcKkyrzhF45sK4PxcZ6hDe1KbcuMnIPF/H/M6fdt2A79STu3Xtoarce7nnms+fv0J6t61pf/AC4zf93LVeP3/uc564ZKQ3AGwJQSRl9oQjK/HDEvP6VWPjpR6v6PPVibX2x2tUCbqxKTJCzI3zb56a6Hewm7PfnzUs/n7S6/rfRWtpU3Lef6trUscV7KHzmn8upKbTGsyfc/wtLSSNlYbu0eaAVtc8YGl6r1vTY1HcS5o04+6sfPIOH4flKOnPe6+yfs0Q4zO2VUGZVVPPCdB6Pe9xKcXKVcvdtj/wAMTBTwv5rVF2U2wJA2r6ZJrTlHbiiMnMpXKsfkWGHNGDpRoQn9TBUtyRW7JfrnF845460MSWlA2s5MqFJJERtrNLkP0xnPQPed4zlKc5DPjdWebBo5TDLmnz0yl2M0K+57cLHPn9zH6/rgP3rn2zHTZJUpVWLx+nBafN/3JnJZtjzT/ZX7fP267WjJjKilfL4wr5vxjBZ06bFwQ0u70690YKfO5x4qpcdd0Lr9mEmJG6obazQ0Ylx+fz13TbUE+j6Urkq0y22tfLO3y/hjHzYt/HXve72Mtn+WNtswM37m3NUVG8Y+MFQ9NuMSKkWot1Hi2IHzcRU+a/IogQxEFBeSs2XZmzjk+V65YlyPZaJqdv8ATkBGXvL20rG6Fau92VMJ9jrN9/22tCc4/S1Mu3TkihE++QwCSfHA0XoYQkRTa7TP4brNtB49y1wVRjqjX0VASWKTdOQmE3Rec7f9t5yZ6vB1kDVgfpfYx0tO/wATzOWW6TMDmo5QpeW8r0d6Z3xpmqxsJ6iR9+02xqNMpYv2w+9T+M9Q0e7jtiYzw0WyB3UHkxnAuc3fQHd7jOmv02bKRV3KMA9vJYe3gvhfIVLLsLjg0EdOc5XAcRGmV1uP1q6alHk/Kug/8wk/UjFgNSWbu4C6rbKT8ES7fPRnoTp6ly1PZKMT2Sba/ESC6osbxW4zHydtjpTnslc2QS91sRM7hxGgsjLdR8bq6SsmbF3punJ1ZJpQnIss1D+V/wBSR+XD+3HTb1SMJaRa5qyNscjTVVu+9n7dCdtry/xEgajvlEMhtC2ox80LljecdM+47eMoxHWqQbmm5J4CNq+covtapyMxDO91pkGUqolhqF5SIbvG7aclcnIdL+39L9xuLIhmKnHAv4C3yW5qh4K9Q9ch27tPemUlK7u7E5yPLYffoP0z141V9pGJNlT48+MXd8nGLxfWimsiaitYHhr6On/lyge42OGshi/DTi+fv1HXlE3sZ1GvdOREoLwMcBhznN56l2/b6cipbt+7F14cNIByxvwP2Oq+50/qDGFOmRrBy/b7cUVj+1Iq8sWNxVCGfqP09FCFxxSF2y+ft+XVvbVKGjA+ncb3fLclL/Vz+WPHT3vnQ7ftpQjE+vOIbTmI43y+L/l/M+MK/Rf4fgQZ7pS1E3XeP7U/Hxn97wkoyVisH9W7ucNGX0QjAJ/Un5WJkxxdlB/z6xE+yn3Ot9SUkjUQjflhtkR/UX5z1o/4q9QdSBpQjcY+928SvdKS/NULfV3Y+mbIhE/C15zJjb+gf/b12R0d0m5PglKdRwSO0jp6G1ls01CdedvLnBzQeXojvfQ46m2MZRQN0o2m0wVTHNRCJ9xfPRncaGiwITjulpu+lwoX5w3KRCjwyfPRGh6AaESaT36vu2zWvblXyXN4+z1x6s5TdxdJF9PbFVLkResfwzq6cY6kCUck5sK3SXBGJXgorgObaj037b+IdsZHdxIxjFqdO48VVc15DgcOOvNX1nuJzIXpyjujlEfkxFQ/8ron+Itupov1AsKJULlpS/8Awz1yetLdT4KOMKtMtj3MtKPsd+lI9siq49uePyc8fajOd5oRPec83Iz98eX8s+c9Wejd/wDQY6GqMtGUS93EdypR4AoS/vY9e+sb+2nRTCZenJaH86Mv5/d+3V3FTjaJfILo68yNQnIDNQjticc1eOMc/wBeqD1iUmwieGSVjhyfnX75Oj+37j2YxJFocVaLlrHyF/p1TqdjA/CkblbVvucY+eKv/njrz5qpNMxVqrrNQktFyhynhQFJFJ944v5fXQ2BEqtpLVlSyzdRvycW3WMFDfvc6LHU36ca21NT8QF0S8MpZKTPHFo20++dbSSQE4olgxlFebfcJWGz8QKuULHBraZmfUNAixJ7/HspMTQibl4QHz5+z17q6GlKAyjOCYsN+aSmMq91VQPi+ej/AFju3V/l2yCrGwqkqvIHy8R5MdDd7px06AfZj8QeQ9xWMBjH4erWUFvddjtDa7yeCWL5RUuzJdf9MR7qdJFUaqgq6vLw1f8A3z00hpQ1Y5PZjzeecY/Pk88fA+tCCy2y3e6yM0a/1Eo4HOQc/P3yfk21AH0tT+RiDa+8Mq/Z/e/+nXdeT0tWSsUzzUGr/wDpiHXdOCkfTNCttUX84v5zY+F4+P1YdjoylJksq5rgQw183Tz89VSxLce7bcUqqFw1zbw48c8dNdOZ+Gwozb9ub+P/AA6lFrg6EsWBawEcE6+flOPk+/jobUX6bZhkcvhy15i4rD+WeXGoso0xlGJVXLKt1uDh49pw7r6Hn3BqJCKMi90br7GXnN/b79OYSxlpKQW1GzM5R83uK281cubrouAmlE0k0wvdKJHKrXuynEvdGlfJ0F3HokoJDT0dK5LL3knGf9Vw5rKNW1b152neSSOqxjqn001IhRF+4NhuhEt+VJPRo55qSZZo6GqTmQlFJbJmp/Myrbdv4dSvbu5bURwX9l32npEdHXjtqW4mjwVe7am2Ti5rIb8YOre10mo7N+2UeWTiMr4tlK7GO2i9rS31522nINuqbZZWUY7Z5I3J/ERsijjgr5OjuK9giMJJDUIkIqsYRSoGDbjCUWuU3PF9Vx7fe7mI7LiyB9vLRjzXk5QPjoDttPU07+lqGpGKjBNvuWggF7Wosr+dO0k8MtH1eMokYbtOU0ltncRTEtrdSqg5vBYPSysAJr9lDVkX70TEpEfL8m6+Txxxlu3tv4e2z3QKwYkxrgQD55Pbi8Xiuip92vvlahUiopj7GUz8+erJetO0fpRr53Ti/vb++elUmI2ZufZ6mgunujKctVXykZF+6sWNUiiLx50fonpTpQZhF24BQuVXV/AZXwX89J/QO3dfV1e5+mxk1JLtvEavFvi/LHjPWh9e9sY9vBqUr06E3PtJaj5plKi6SoPjrpUtqt9hecGB9T7h1Y62oUzlOSpf4YZceCNGfFc/LL+HDf2sdXc7YjlW/bdmPAF3yfbqPqfob21C3GPKGWMsXk5tMY+Sus/PupEfpWgyWVyjFePxBEW2rv5LXqUJrVVxYZQcHTGmnL65D2VLUlLZkJMJt7vPjbz5cc5t771Z7c1CwdJqQg5n4FxbjP3fjCb0z1d0IfU+nbFlOU91+LNtDWKK44etV3fp8pRg6kJz+own3AON0mM9i7dytVXKka8HXsak4rTSg17+f+nNGNSuR56X6fq9zrdvPbpaTrDKUX8Uipo0iBs3J58vMerfWPStfUHViS2w9u27SP8AL9lobM0p8vRGl6Z3c9ZrbVfUdQWlLDTYODaXGjFMgvw29D7xkz0daM3S1HG4lUFq4xZZBXdEeHjCVwT8Ivgxfa9qOCzOVap4qqfPAV/fozR7PaxkHtMbcZoMcL5C/v5po7vvQ9aE2EdISKkZacZWlYu5SXnjivGMCeo+s6mlEi6E56jgJLGFf6pcADgj5yeA643CQUA9/wBjKejJ1dGUdOl3SdsReHNZtqjc2mFx1Cfp+7TjpzVYApHwlbqXj4yeZfqX2vY6s9urqIzGo8kYcYhEMUV9+M5anr7oDEfNlcvmhTnPk8V1fTtIDKJ6OnpQgEW7xUgePLVHyvVut3RA3OnfiGVqx9xf7Z+cPF+dnokyVo6cI75YATO2N3WVA8Z+xdurNlGU1FB2xay05pNoRv7/AB4a5tRpyClYJ/i5KhDTvMmTJqJtlGJZgrc4PxWf7VGl3TppGO2I/namDHObP6fbovT0N6Lumuf5k/DeZffH/wDXjJ1d3TpkblE3fic5t/E45j7Tkf8An1Ncjcg3cd7OMGUi3xJiV8l/peMVfjPWb7rWnJSNMiX4awXIP5avPwcc9aTW7mCmyojY1t+ciWc+b4+70Hr9ppyFYR3DFUus3VkHannFD+b1aPugPAJ33fT04abKRH2lfuyuJUpN3d4PdhrpV3EIzScJW4zSuf3rjydN5dnCTNnGU9xGNnJgc3UhxEzilv4F3+BhGYwmkbC/YcOcmXH3fzrIVS4BZR3gkgAQAPaNfbNt+X7q+eu6jq9wi0xjefxvnN4a/bruiGz6J2Fs11YyIPutTNfIuSsZ4/XDKPdRYbJDKUkqX09mSsf6eayYH4xY/baTEJyiO3g9xtTJVe0Pvxj9Ohrsmu+S4SzhuhAzZft45830EklRaKpUGas9SUW5L4biWXjzzLkr5xzjqEeytj/PtvbODcoMbuyMrFqgLM8dR7zu5Mqiq1kk2HLnbXlfn8updppWShT7huTKqC42yu8LWXxWOiNRPuu5jp8xlLdS4RkWi1X9C7vg6H7z0vt9YdTVhBdp7ble3+RRDJaUxpx8UUXDTltksgzcKD4Ny3Jqq3fnzV9HRYkZbYhMLchTjbfzgD70ZOimBgur2mmQjPRkxoIm2IH+nO7m68P5OM19x6ufUNJhqkg3GKiC1tk2PisDSGPHRHad1JJOo1xG/uWPJ58488tdA+oQvVjqWSlCDtKqloj4wbqljGJc29ZUZoP/AMb9NI7Ju29xFQ3pa4BlHgxLjP2L9bua1d0NPZqAK7pN27ThS75ZcY45IT7kY7tQkkY3dY43fhDd8cDVGcX1HttTT1J41oxojFGOpKSPuPdwXeCQLfz0GTlgI7XXnLUY6mlpxSpWMoRkKRX2C5b/ABXdce1eu9U09WUZUR06YMZxlv2plsjLO2htwj7o1fUp6ehLV3e94STCOQEAd3ne4lxuek/8SesydWOmydKGyUiEfJuCLfl/F+7gwqoClgcfw125prOTt3ahKUckYGlEnID435HNxr4eh9X1SMvUJa25Y/TlCPtaiOpuWTxG92L8DxfR3oHqEfqQUCKyjWVqRi/Flf36X972t6upI1F+nN3Csqfct4Qyh8/nXR1VvhtYYy2S3Ip9d7s1pEYTfZYumxb3GSkY4oeWua4esvLT0u31dupCSMKkssR3vO6geS1Ko/m/F050db8P0o7lK8QuN2UFkTz+otrfXj2+9dWUdOUSyUne743SAfiitR3UEVE3V0ulFaa2x4BOTm7ZnvVv4G1edDRkxbw+byN2iVRh4B6d/wANHeacgmDq/hGcSaRp5RF+OeLtz17LS7wd0e6jDTy7axGIcQiFeE5M811fr+pQ2H1O41NEni4GmN+5zKN20VWP711+tETYNfXP4tOy0PpslnJYbypyCNfik1cm7pyZutqdYjsfXoTWcpSlNziGWTyFSW3xj9+OmD2Xby0jSIbt0md609jdYSAwNz5ZJZE5vDb0j0HS0/dF0ysMdPSN7jIzadvyxOB/PpZU+TUVw9SnqyjrR056evI2asbsnEwbq8pVjxmjozQ9LZaULiXFxH9KBKbTj7dS1tSUJfjkeQjiLjDG8pfF8f0Pe701hpwScpPvUZNYrPwuXPjb0JZpsywj3W0ZcJRZVvxSfbdd8c9C6/ZzvCbqu90PPBbLHHw8dWdvoR0wlEle05JLj8Rir+P15eul3FhJ8F1zR4sF/I/4jrn1Nb/GJq8k9CDHSlHbCUZStI6kLkRKFd0Sn8+In5dDS7OUrV0wKxvJLK/NS/Kvmv24lOZ/Pk5V8BXms5xl8+HpV6tq6vuI7ttDUrHGbszyBx5+4dRSsKyw+Oohl0onxujb48SrNXjGOODoLve9JYI6UqLonF/m5zqH9fzxx0KC3tuckC5Vdm2OVbMvn7X9x+40p6ZtkWS5li0HxfgQA8yiY4qsYoZhkfVoxjT28JPH44xb5Woz3N4+P+tenr6ru26erD5pmA5xur9UEKpxz1THsyEYydOSTupXEjEiLV0ysryfLjCky7FkQNlRjyqoznSv4jjB+L3V8W9PVCs81J7oxjOY0bsNx91cU20Vmquy8j0DP06O2ct8a/CblAvnguiN4Pk5893XrEoTYwZyxQXRjJ4rhwUH2OgdX1mUohOMI1hGpLeVzkaoyjjjnrKMhSOnJD8Y/cjIH7ldedVHqGn/ADRmJ8P/AHOW3jz13TUY+r9t3cdXRjLRZOnOW7OUpPbgb5fPK+V6r7jvNHdsiwJbrjdC3h20xP1P69L9HXn22pOelCP0owlug7aZylGMYz5982/NBF/FmXVZp9tLV0pPaulqn4dLZKcZyl7qjKFksN7c0baQL6NWWDyJgV2mNyjTYWU+eMcVivJB2G6YacWYu7bhJYC5UePO5xXnhl/6dGIHca8tTVXf9PR214UZbHaWYC5Bw+erPVfXNQ0ZUfTiR27RkQLppxe5+91fnoJD/BL/ANAgTjHU1IwmpI04G6dD/pBC/wBelnqMoR1a0sislWbYjeRjHFjVXQ02D0ROe3uJSVYu8GNRlElg22J+GvxYdv51RD0wn9WE9zpb5MZ6V0EtrFp8i/Z+MYQDJHt+2hGNSlqarmglQZ4lm2vbiz889Qhoj+CVIk6tkXlPjd7s8c/t000If5jpzlGRlkxC5AblBMXV84V56F7TR3zZ6j9MQ2RZbfaPHuRap8cp1hijuu3hs+nqRuIHsQjGKZsDN7hySrnm7VPYekakfZqSjslU40ZEui3EfErbu+X3btF6p6RZcJUzp3GSq+G7vjw1nHSftiMxN5GY7J+yUdycFucXgtM156VyZGeQ3T1HOlLcyaVMFFYEv5c5xj7uY9eZf4nTkyNsjZk90dwW2vubztMlWGG3+i6kVjqSHx+Y+OBw+OPyzSv1TtB051KLuHdGYPOXkxwJSU546nGVSErAx9O1IgwnqAleJcnDTEx/yeie8krKTOIbSVF3KWOOMpyt8HPWS7fuTaF7wGmMoykUARdt4u6vwlK0LD0bXkumS1KimpOS1W2Gbr/hePlPnq0smTNF2fpTen9WownKyEZAsIlsp/Yqw4vj/T0N6hM9zRGNm2O72kTzyWl/l7fJXS71D1bV15ymOyyJCMQojEoLL+Ap8p89AESybJlEw37gc1fyOHFdMoJh3UE6mtKZtiyW7ltL4vb7vBlab+PHXkeydzKVEuCTV4o/FxGyuK6qj3YSdsaZA/cb+Tnq3RZzkVHAbm+DIFvFua/Lqqio5BdhOkRhhX7/ADjzZ8/H/XEzXlKWB4r5aPL+9fr0WenSDdqG8I7tpOgSyVvJf5frnr3tu5jCDJhFxdrBt91G5j4c543P4cdJLUxSCokNLuuNKdzzvjGJaSpungE5ftHPRWnrshVlC38OCuPPzgP6B8U6Oq7bPbi6jVuHG4Bb5y+eGs0dxqyY7d0CLivzbqk3Li680teOuSbbfI2EW60CJedpZtMP5jzXLzX3eqOz7RlbqYLEpLT/AJ8c/wBsdT+nQspEi3aVh8XWfz8rnFdRjrylBqTfJ5XLea4z8Wfp1GzNWWT7iMZ+38SMTnGN2L5Wqsrnz0P3ujiWeC1wyQzIzZalXn9Lroc7VGU5v8tRfixyXgK4fNHh6caHbVpmpONEfdGJeUMXXPOfiheqDKhfCcvosYwIZSS4SPMq870zu5CWcsqE3DAfbn2kdqgAVTy3fnDXR3dynt04bVdS2qqrSTJzVteeLb82X2vbxqp06dXtDCxxtKLk4vJWOHqiYaI+ht9ppbiMdu6MlpxzjK+4rhcr89Ju+0JDHcSkxUuPyNe0tq8e73SyU808iumTDyv0yZkGMSXu8l2YxXnyA95NhGGoR3siNwxX4fxJyhjkeXEigpyBRM53PoupKNwhCMOFZe3It3g+by/kcdJtT0/BEpI2y2kqBrJeXJXHNda7s9HU7iMp6klITYRfxB7eWPB7vaIVXiuqPUew+iSnWWJL2XSVk3UPNt/d+506bWBWjMR7H6hYPxytfB7ccdd0z9P03UjuJRyt7nbn7FVX5dd02RTdd1p66REjpxjqmpwNJJdzNZS3JwR20ST7dEx7bVG46kp7g/llK4uXzeftXHmsd2ndz0CV/U1QXaIRkNvtgtEir9jX4cbXrzuPUJTSM+z1RxOOpozIS+LYbsP2bwh89JzwyyKteepFY7gvP87x+ep44xTx1Z2HY6vcRlpeyUZDuylH3ZTWJeMHTX03t9TVb1IAo/jYrGv5nb7VrLirehfVO+lphoRZ/Tt3an+rlSo3tiuCAH/TZ7mb8HaXZaOj7tbW+vONYhK2qa3TwuPtnHnmPe93uK2TrDHCRjVJRH8RwqyvnFY6UxkyZi1QbSvMrWjxwX8dQ1pTYsYyiHLfINFmeMvwfn1qQUh36L6vD6Ovq1UtxCLESSBuYt8cBf8AvOLvoefdEoak/cynFjtnTKQYpvGAvHN/l0N2qaUoz3YIm43EpLdyuvnNceHqetrabRtgKNCZ9pdCnBXjJT8dZg9z2WrGNxiSbbvaC0XkjVcc9Lv8clrMmW5bwXebMfnVt9Gy7uMpEoMhmKZUKQXn58c5+zQcwGTKEm0VjxYOcV4z88cVfUpZJ3GWCzbGZFRKyV9+ab+36eMHSv1Xsb9opkuVDdmUzw456K0qVrdIlfuHzjmjnxwUhkq0X/GgLKbeRKKeM5CJecHh/PqOUzUZvue3nFsoV5eJHxi8Oa8ZwHTLT2z0dspbWTyWbmyl8U0P5nmupd120Xg8FbqfjNc7XGLw18nXn0DahZWB20cUUC0FH7/PTylfyI1RzpTw2bji2vNSj+v9/s9Gw9DnqkkkE3+QTc7v5jJkxKjwvHQej3G12vvjeHms19vFFfd6d6TF8Zuvd983dcYTBxLz0q1JRfJkkQ7f0uMJm4uUZEp3+ESK1XyXXF+5/LorU7lihbMDa6dF5Rv5s4I15brjrzQ7vcpJZPG4iHn5Pbl8R+Ps3T3Up6e4j9TJQE4xsc2uWvsZVzxUmUm3llEiJ6gxHfiMUjViMXn2n+pDnGMY4p7buJSbWiUrNpiqtyIW4Lt8/FdeQSt0QUsQKPhoMK4OX8P3vofUkKjRB8C24qsXzfxdft1nI1BWt3lxLuRGQEmsuOFpwJdBXF5x5o+qy3Jbjw5vH7ccln656FlGK1Qp4eI84C783n731J1WN4KG92KvJgLvOeFqukYRvHvPCHDwsSsXYNfqidU69Ylmo54w8H7HGa46D7PbqVF5Lo48cgF/pf8Abq6E6nIq2KUSKiVdV+vxfNecpRhj23a2h7bW/wAsiP2HF/Hg6Z9zD+fd/IRiJxat+az5cWYHB0p9K7qTB1J8gWVldyj5PP3tD5pD77u5S0oxnKRKUlcuCWD78xkefP36dIJea31SOx2xu4rdybok4zngvy9Ganc1FhUlHb42j5tGmq8Hg+70F2OnWVFX2lBtI5MnzhfH9aP3tSiSrU3PjCWXQjaFt3wlA9PHLDFif1DvpRYTtEopLEfxVhSg4Nrgzk6I7DQNTT1aanCUIkYnGmkSirt2i7ubbOvO57aOoB5WS1ZgzmvAnF/H65OevKGrKelOUJS3LEGL/NQl7SP3+P1XpikKzQ+nRlo6s9DtZO3LqfUtBGh3Y/P70/al3rHrFXHTluYmJOBjbz/pvOH79Ven+o6lEyYfU/y2+ZLK8pIQ8fDtb46C9e0CcI6m/dIa5uNy2cJnae8YubLqmh4ryKKO67GU0Ye42lpqAKl4wXzX2RPHXdMfSvXNPShsloxUX4f2fJec/PXdUEwfWHtrzK6M4aD7Bwhxm2/26r7nVlJvTvOMtnH3z4uh+cHRejqxUjdNV8/dBr/l13d6TGEmgXHO3HnPzaf+c8tNF7A5eoRjBNTUtfGS9v2Pv4ef26o1fUWWlPdBNrRuPLX8sfDfD8PnqGhEjmrkjUh5rivj8Xn4T566OjtH8VspSBrP4Yn9uft01oyRKGl4nGEOFT3MrM/cMXR/qDNvR3pZBZy3R00drcrUv2uHzm/v0H2/bu0jGX2MFKLh8nA4xkPGTNPsNn/zIhj8MZFDYYUxyXjB561mKu47Qg/5Z+srwp+I+P8Au9ZE0tT/ABEyOrMItjLSC34izXNbsnxlOeth9XSjogsmcQ+TdQxKOa//AA56Reu9rpaunpKTZ/hLovHMtxnxx8NGXoiTVqj004EvbK2vqtRo9wlp43Nyw8jLByL3vde5jtkb+GJG97mrvlrz8HPVulrsJ6jMtnm0ttiAoVxG+fnz1Z3/AGmlOBWm0nNBaV4j+Kx+MefnqLaXJCMNvIl7nuXUfZFkl1ZLxWfBfyDePzugZDc3MjgY7vs3wfh8Xxz1b3MqNgMeQj7R88nh5y1+3AulKO3AHlWm3ivyotQ/XOJuVjNnn+P8NRz8ttfMlw+fjH7+fX2zDaBJOFpFC/dJP6i56jqQtyW8FxjbVHOPnPUO3g0xOcucN82Pjw8/D4ehyC2XR7cGW2ZZlF8V/wB/tz+xfb69TGlOcVS/Ci/qWc/e+hu3HYyM7MNS/axqvd8YofiuoaSNVUZGW7jeF5Mcl5K+ayq7bHSGkO8YtrXxjD935BwHHRD6hJ25FrzQe58VTVri3l/MU6mooXYXnCh8B5ftdOPksJjorGOViBHh5X7F8Z4DPWZRMK1dXMyMn22KbQoUrnF3dc1fwPQEn3RtFfw3bQ48PP6/N89Rj2bL2qFG4rHJXF/iw/r+h1ZGDVDteKq5PNS5vNMaK4eej3wbLZHWkrmRHjxx4zj+/Pnr3T1JDySPtHD9n7fkYr87jLt9gS3ZTzLJzWeaeMfsOOrITlNYSobLGs1ZG/8AVwZu/wB+sCiWlpbruW1oacx+LMNfrz+nTPQjwPG6rKMrR+37DVX5W9zKUA3AA1800Hm0P16K7bXiRnG6sQvNXdH/AHw4PB0GDh5C4SyniSUVdbRbOTlxXkfnqv6JF3yW55iZAduD5qhA6on3vsWd/jiqDhQXi7/L/odEeq+2cZaiyY0xDMasvgzeZV838V00UEpkfTiSfcx/Klql/cz/AMLVV1GHekebcXEhIdwY9vjw2ZqnjpV3EtSaexIkdyODdMrMTycg4seDojT7TTIkkn/MNEqujJt8jVSBv71fVlFI1jbuJxj7YCSxGt13Z9qDxZzkbj1nvW2Ma1N0EMSgCO4U3CHJJTNfhMvAx+tCbFjOYxUJG5d2M0pbj/r1Vq+m74BKeMzqZP3IpKipXn+bBn7IUjSNYt7XtXXY7NPGopDYCrFRE/Nsk5Nzd+C9b0iUP8mH46qeJEJoJTMltokVaA59wW9Xekepx7aTsZbTcjUyERjHdgMv4s1ZdnD0TGWiaUomsRhMv26MdpjdtUc25piWh8PTWAz2v6HHSdk2JKi6jJOKw1Uj7xs67p3paunX+X3jpxVaJasS3yEdKv167o2zYPoupA+lFovYZ/Q6R+rajtll8/2eu67pChjf4a7mbrwuUm9SPl+I9fRqvn/f/wD6f+r+/XnXdU1OBYnncQCwCiIn2bln88f0687xxfzH/n1713UnwMhR3OojhT9f9knrzutKJqxoD3Hj/cH9n+vXdd1Of2g1BR37/mJ49uPHB46Xd/3U/qaRvlTyW0589d13SokgHt9VYytcM/PxCz9nqueXUvNMqv7Qx+3Xdd0e5LuSStGNYurr9P8Ar/Xq/sI/5p/xh+m+ZXXvXdTfAy5O1T/Kvy6mkX9t0yvypT9eowibYtfyf83r3ruivsLx4HHYaUTSjg/G+Pvpf9X93ofX1pXP3P4F5ed7n8+u67pWGPJDTzpZz/8AERP0oeqOwb334in6Dp1+3XvXdP2Mw2UR32eb/fWgP7nQuv8A/Mh94Rv/APkT+3XnXdKghkC9KV/+ZOq+1L1acmwx4/E9d13SdhJ8HsJXpyHgpD7tW/n0Z6l20Nml7Y51qcGT3Y67ruqwF7Cz+LvbphHBvSjB+3QvcG3cRx7bxjx13XdWj2Au4X6JElGG4v8AFznx9+jvV5sdSUYrGJgDAAzoA+OvOu6WfLKBGroRNTUiRAHaAFB9OTQfFg19us1py92t9ozf/wBsgP2MHwdd13TwAzOT1H5c5c9d13XdXIn/2Q=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8" name="AutoShape 10" descr="data:image/jpeg;base64,/9j/4AAQSkZJRgABAQAAAQABAAD/2wCEAAkGBhMSERUTEhMVFRUWGBsWGRgYGBobHBwdGhoaGhscHRwbICYfIR0jHRwdHy8gIycpLi0sGCAxNTMqNSYrLCkBCQoKDgwOGg8PGiokHyQsLCwsLCwsLCwsLCwsLCwsLCwsLCwsLCwsLCwsLCwpKSwpLCwsLCwsLCwsLCksLCwsLP/AABEIAMIBBAMBIgACEQEDEQH/xAAbAAACAwEBAQAAAAAAAAAAAAAEBQIDBgABB//EAEAQAQACAQMDAwIEBAQFAgUFAQECESEDEjEABEEFIlETYTJxgZEGQqGxFCNSYnLB0eHwFfEkM4LC0lOSk6KyFv/EABoBAAMBAQEBAAAAAAAAAAAAAAECAwAEBQb/xAAqEQACAgEDAwMEAgMAAAAAAAAAAQIRIQMSMQRBURNhcSIyocHh8EKBkf/aAAwDAQACEQMRAD8Aaep9o6hhqUgvk/C7XjPgel8f4fYvtWosVEchuXj9Pz6ea+vi4mDFVXIGBrHtvryPfbS3K+fzcrj9jrydyOhR8k4ajpkhFcLjmX7YI3V5z+lhaugasyWqR49u8txb54/LzjjnonU14Tr23IwNV+3Dz5P36C1tJumQN0Xx/wAN1+Zxm/y6pEJX2+pHd7nkpkRfwli7dziqab89Vdn6hVzjokY00YZLwJSxAz5/Lqjvuyk07qjy84o/0xrct/aurtLUm2OlGmwYvFN8y24p5yXisV1Su4rIy7l2G51J7uZJzavuoBjjBWD55B0hF3Gm3SqrTjNmXLR85OcdPu07fSqhi+6mRi08Y/r81m+qtfQi+2qld+2qD+/kz46nJK7ClboUaHc6skiEJA2zeW27bxf3A4LwFMNDQ26+7MbTbOOXNbryqPNOObHqmHpumRhKowiYHPIhQI3Xw/JnwX68pTIsNqEoLcoq1Ld4Eqq8/reFKp4H9mHwnHUonUZW4F2zoJXB5wIsR4cLmve77beRug+L55x5+eP16COxmBvN0GpWx3U3KV3xjcF3wc9FabIMrvuxvlDMb4+W2uDg4D9hbLoacoRY0SAPa5+eEfFFfHzx1ZCQhKl88/2w4/Tx1dpxdpJavCVwH5/+Yz89DQ1TcxMMXmltzWA+Hi3H59LTDZZ9UIy2p7UE+L4ujhzT+ZfQ2nqWjuVuqsS6/tXP/h1PU1M3Gme1ixIuR8ZriXuz8J89Bs4SC7GS4SjHOapP7V0KYLDdbXdxtMtSzx8OPnnHk/ToXX1Gqm3J8NFNYfa3zacpjydRkMJclJdNGQTFeETD/peln+BnqI0yCpnD82yHNPyOc89NFWBWwrue7NNNOARUZVQEtvItKfGTz5vq3vNLcRk3Jl4uP4afP2+W/wDn0BpDGTG5VKkySk25zFcVir4f16Jj3M4SNwB/NYiL9grj7/L1Shwf1L09kESNAfJcXFkU3RpAK/LqnU0hlDft2tSMQj7izLEznx/Xq7udT6krqREfahWUQbeY8uPt89D6Hp2rCDvqi3A8N1xi7tw+TrNgocShFaG43zjGM8Y4zxzfS2egVJaZGT8lausfY/LoKPrPtr7omLxi84rPP+1v46vO+JTiBiSAl4cn9F+Tnnx1JJonJlP0XfTUYt845M/1b4G/06C1oe7ajdSSniv7Yxf7UPTbX00mSolC8IeLwH3Cik+Ohe40z33G83ExdrHzl5Lz8/fpk/IlZBdStsmP4n2yzd7VktYV3EMn+mXhKv7j1CUtu21G6KNv3/e3jz56C1NXxufbjOebbv8A9sfqdV6UoOFY3+3J/wBvsPWeQ2NtLVG1u3Eh5jxk8J9vFB8dGCTKnJaOXKZq6ceA/wC/KXs+4NPl/wBthxj4w8/fga6K0u72T2yvbMfs/wCpRTz+1fFYWg8na/ZlF+0WsRW021yhbaZQ5+x0d2EJ2yIwI8NpcsFu6SJ+Vv68ABqsLPIyKzylN/ejj++Lj3HqpElKW0sOfLkLiF191OPPgpsnO0abSkbYjG6KuW0X8ipFfl/3e6y3b/xAET2xb8wNWvj/APRl8Vz467o7ZEdzNF3/AKpFNsbZcGTLjJf2VSsVebsE7P1XiLhrll96umgfv/bjqk9P+lJ913pxk5vKG5E+HB9pDfJ16A4nCkzYDfzXl8fPx4OjtO4Y6cNszdn/AIn9Ftxx5vozudLTfZVyyPuRjJNuHm/xZXk44eqO0gbT3ANH9QKPPOa4681e8Ifilpy3yuvk2hjzRFPCgZKt6eIHgGn2epFrKxTay1Ispgxz4AzSyE+/Xse7CNYvePv3R221xjxizx4b6ue4txHi+HzLH5o2Gfn9CvVdkycwoLlhtrA0/fjH5/bN1gDTZbDVkjEnDSZ1EdhhRShctDQvIuToLuO4lDUYw0w3HskcSIu5Odp+XGeDgq9Q7uP06dKWptcfTfdGpC1eVMVkvPB0f2fqbINspyg1t9oLF8PulkbsV4556NdxovwE62sRAYG1K3EZNVTgDNVxZ+H7deaIVKRFmvF3GweMrH5zZVn2eqTtMNuGSRxbGzc1fJLyZy9BbZQhshOUJVmeNrdsaiCXT+K80mM9DlDDKXfsHPtqo/IfbFcYr+x0R9VpWOPNWX5G/uf26W9nHUAJz3SVXYsCNplBPbebbxZ9lhoamK+p9Sgrg4xmhx8eX9eg41wBvyWgBe1T4bX9g+3x/foSXehOsbpXR+VHxjB+tcdH68zaR22UhVoJnxdPH6v59AynHTkm6LKBkC3P3cNXm6+19KnROwj6WdzOkwt/2tw88dD/AOAhF3MuXcnzLGQurwY/p0o9Q9b2GcxltyDjdXnn+avHH69ef40rYe2Mq5MtSCzOClcZfNdep0nQ6evHfOdey/v6IamtNPao/wCxrr62nG9xLEbyn3r+pxh4687TupMePbgcoH7UXXP/AH6q770L6mkT0tTfDbbPbQBLBKRJCSN5bBMXgs7BIDv2y5JA8JV4yPGf79ef1OlHTm9jwdGm3VyLzu4S9pR9r+PHOG6Pz+egtfRLZM58hW4Q8/hfDdf+FkkTdvjtL4bC6fGa/wC50bDSjKNB5uz5W1/IVMvh+eue6LWZ2bCFWfHBUa5oefvZ8F9KvV/VcO2W2P55DNA0UZqj+rfWk9Q7CG8Jkm6MOaeMF5yNY+/gVXqno0WLL+Uwv3qOPJ8FmLfHVYu+RWjOend1vk3zUkT5qy+X+vx5/ET2mlrRm3RJzTfx8cDijI8nno3sjSglErT5KszxXgXnm68dMJSw52W0HzzzRzzgX9K6Mmk8EcEvSNdhq7ZFQ1PbXiLxGV/7Wvjz0F3nfXJP9LVGUX9KGy8eT56v9VxptSYpjhzYYszz8fB9+g+07p23s0zc7mTGLY/hGUjd815qX3voJWhhVqTDdFoMvnNVf5/fla6H/wDU4xjQW8l1jwBhzh/bp53mjLU3/Tho3tYsYJGJm6PeSKWz/kc57U9MGVSJQlEySi5uSnBxbwGQ56pGK7iMjDvJSbK5s3YMVG8c/wBsPNNufTu9jOBCT75P45MqI4xCmhfceKpCrwB2/wDD+oDJPIwW6uN4+3N0cddqemzhkaI5kYOK5uhbxmsPxfTNReEZWslvc9/GRLHNf0aKI4v5u/nqyPbw1ajJldHL4/3DJqPDuU+2eluvqkHfpwI3X3B87Ry1Vl/J176ZOWrqMt1ErjKSqF1dhnc8Yyl+LrKNK0I3ZotDue30okGMVPNzeMcR3Bxxf9+u6R93/GW2W2ASDFzjGS15bjj/AITB13Wpi37H0p7ac4w1JUSd0LqiiTMvKAmoFf7X9BTsgnCTFpBfcrcs/ijnjKqcfl0yRnpkN3tN2beWgLu18ljxz8R0tNI1ZLnOEv5vi/Pn56DaOlOxdq6W+O1lFZJREkCmWKss8YcfH3BnuGR/lw93nEhfAlVXNtLzVIvVnqGv7jasivyD2Vl/reTP7la/cwhAmx/zKso9zjlqXNGW/Nt30EwlnZwYxjKkWPuHLZ4eT592P+l2prRSJALc1hYrftxizC/p+qzQ73UQiaaq/EUsq91xNpyc9ey7udNfha/Cn/Mt5rnz1KQyC3toCy+nEZcuRb8qNJX2cnD5J1uz04VIhL6kXNv4r5M4K/Tj9BQd1qbg9u3dz+tjdEn/AN/jpjkVtc3UcYW/Hna4/S+hbDgh6gpW9CLuaZIm3nPGC7LHhvobse6hW0YADRgRvzHFKvGPDlz1L1bT+ppEXFPPCIoWDwxltQzT9+kJpdwyrWjO7DTEsozujLh/DXupyWfNYcCtmm7nSLCG4h/tMTa5utxQ1RRl+eu/wiWmYi+5uy0u68Fmfzz8eafq0o6cIJUq/FPiub4BuvBXPPPVke/GJgn7r9o17IRuuCqzx5+/WbFIanqkKuEQSjdJyrgAoA4T/wAtX6p3cbI4jgyxoUwo1R85vC/PVs9aN3hA3fh2xHgBwNfEceVM9X91F2kiRKuJYumQLzWDcJtLaH7CibTbEncdhIjPUdsYw0t6TpUcYMXfBZHlc1XRHrHavddrp6mnt3akC1X8cavgqruiuLpw2H6l3sHdHUuMtRIy1JF8gEqxfNW3xX5W+heruhqy7QhKWnBlIVJSRX3ZDLHmJyx4sof1XCDLaEd0qRX/AAt/FTpydKe6ceJFBuHDXLGWC6Y3tBeE1PfdjHa6+jE+iFsabimJNW1aXmSl5qxMz63/AArOWs62i7t6yRSxlbuL/EZur/fxP0L1fuNCe3UjKMo5jPbcfgvcIJwNWF+LOpR6iM15X5R1y0ZXT5/D/k0EpxOMY+QWzGJD/R8HjqHbSAdkpOfJVNZ4rH69E60dLUH/AC9kGOP8ySn3JYf3UxxltR3ep9AjGO6uRTLj5fJf78AV1zxnGTqLslqaE9PLQx7wXbP3IxLpcIMUB54Wufz6Uepd+xj7t+bx7Sz7uGstIePs9Gdj3sZ+yQI+6v8AcYw15FP/AHrq7X9N09UuIkn+ZIrxFaVv7ceKx1bcjnbM522tbbpxh4KvjBdL/VbxxfFml3UdV9t2WXVMWOaTxZ+/TX/CaURjOpLgznPOI2ePBeeoOrDSSOyYU5vcY4AfHHPz+vQeSdg2np6hYyGK04sMNjQou3yHxz0q9Tjm9uwi3+GvgiUgfB7vN/Z60uj3XG2RFvDRSFS/F8eEfhMZuyOrp7qQJStXb7fA4brD9zHB0VJj3eDGasJJKK2UbRjEKZFcNrWQriseCXbyhAlslu25cSc4HbePtiv626P1n0OE9OBBQ2u6r53XSRSqD8+fjpaeiJcpG6Kcaso7T8ubX5b4ReqJ2gcZKey9YeIDGYXwIV5kr8vm/wC3Qfe90SUX8Ub3oMWUhI5UeK5s5ycDj/DSqzTNpzKMiTgozEld8Vd/36Wx7GEbnrKWUBbd8YUGi1eBOemVCvIn0OzVfqS8UboyMxMbRKyyBfwm63NHVnb9rquqQ0mLE3bCEtw0e7A7pK14/sBp9PtNGeduqyS6cSDylEgHChI6Ll2kAYkwuK1tAzlZRPxc2xbMfhy9H1CZjP8A/jZZ36sdJckMNH53/Txx467rRdx6fpyk27vAyhAUo8Ipm8f+73R3vyJuNF6TrMdK2ISpqKyvBjxRz4zg+FLvUe5jDRvT2yw3ts9vtuLTiX6+Pz6Uz9QnCcYY2J7b2qYqLh3V/wDl88kei979SM9kZSOKovDftObAFvylYb6RruOpNYRT2/fGrthqRLG9zZJTFj5aptrCYydP43HS1NOOpGphFLPjiuFKxny8eE/c+iRjLeR3zsZERD+bdtjeJXtOa93SfX/iDQNTZpynHUDaEoVTHJdYbfjkfsdNmsD04rA6l2+52xmBMQ33nb+KVYVqjnFvVPY69oAMeJUSKX/jzTX83kTq/uIyS/cWYRr8VPJY+C7tfHyF23qmnKRDTYMlCjm/GCs83XGMfCpWh3qUEOjJjKUbs3Sajuo5PN0PLfiui+z7kYQqziNpV+2j8jah4sOfPRT6ZJP8x2wjcn3FuXDIowDjd/N9io6mtonG2QlFF8xaBqkQp91Yfz6Vopyeaeruhusy4twubMc2Bx1Xr9xLTgQiSWTmUcHnHNxOOOV8Yq/uZSgJpxNwoV5KwhQU3/346qe6kSCM1kyVOce2hxg5beOecdTzQtsB7nvNOUfcyjJ4C2MvnxjPmsFvJlXrd3qasqVY3kwZavC/l5+F8U21NT68Zx2wkRdtgO2jDSW+MZzMsKotJaemkCEbjSVl3MilUDj4cxjniuqqoowNuJsWWBwAcZsqtwU1w/F9QdWrsgDJo4kA+2iW3xzn71zdvbd7Gep9LZcd0orthGEXbexqlCqs+xa8T0/StOM63PMjE6y5w4vz98Dnb0Gq5ByZj+IPRt0x1NsY1YjxGkSO2zn7eQzjpl6D2VaGpqrKUqvTZtyrSWRn/iX9/vXUvXOzJx2TblW3LullKWkPHgr7fLzs+xIaEyvbHT+mBnwXR88H/wBP365+om3Cvc7OjSUnI9+rt0hjCU2IR2xpbAxmgr5a/t1T616rp9tCH+JSOpKpR0bF8crg/PovtfUDsO33aofUmz1NLQy0yWVyoXF1xQH75bU/hePfydSepKU5Vqamo0EI1uTJQEc/bcL1GPTQ+63Xk6J9XL7aND2fqWlr3sS8NWfvjFX8fGfjpZ33rEJz2yl7RTGbItKY+yHn8+vnXc9x9PvpQ7fVfpRnsJRUEH7DnHIPHTv1GHc6UdaEdLDW2SC8R2nKi/fz+72afSbZb7v9EdTqoyWzj9jj/wBYjp+6ErtqOKRvlLEopxz17353P1ImppstOb7Jx91Mv9UUwXfGDN+XrDnrhKcT3RY3WLluLTClZ+Ml+a6edv8AxxrTAkQarj2tjcW8nIPjPXb6bXv8nmykm8YHfd+g95CUdQ05UtDyxpRsTg8LZx0f28NSMWWrtX8IXBp4LYBWfsuD5wx9C7vU7k+nqvt0oDHVak3XKSES7+KI+W+hdKLPV1Y6tmyQ7rVSO7DytqLl8DzfUdWG1mjTFnd9/OGnMCMMWETm5JkR/wBLfLx56t9N1w90pR3SMyCqbq2VNV+Td89T7rVs2S05oVtn+LMhbov52v5c8ddqy09KJKUZMkyWQefFHOODqWKK0XaneSkeyenC7pix1HEZ5i2m6/iuHpfo+p6mmhqRlLTmVusV3ZGS1k/TOKrHRk+13xWEJQlHUjjAXKEsAfByJec3fQOjD6e4kcUoBiokqboiW8Pg+et2M14J62iQlKe8KgFxUYjdU5Szy/HVev3UpAspaRljm5SKeBWS/mnGarqvufV4/U3YxHFlyv8ADzwF3kI4q6zaSPez1ZTfqSlj3aiWAlK3IjXgtv4u66dJkpjaXdkIbYyKkrepO5ykhnb+EvGHdwX89U+p99CEE1dpKWSAe5+GeSsVzT5B6QvdQg3pau6Q/ilDaFcbTd/yvPTz0zU0JpLZ9XUApiS03d+W+Ub87tsPkznrOFZZKrCu377ZEJ6ujpSQlt1YyZ5MLt09SvsSRqmgS+6L7b1bsdDdA1NafuW5wNSlqwlXF/3Xz13W+nwDYMO87P8AzdFnv2ylJ3QisVisoxvzcacfKPGIQ9J1NLVJMsR3sZ1La6mpO4KUKEKW6qqbG1n39ajOWNzulV5ENv3qIRyV/q/SzV7CGpFku2QqSKvcy/lG/G54K48y61nUohnczhUSVykQklO2mIkWW2ltY55svFdY7ufQ46c2ekF0j9SXO6y1/Ep7j7/J0/7EYe2bltsv2r7ckckb+/gR+SdWYY1GNnvqMm2O2crcUCWh4KsxlrYcC7S7WMNOJKWnLTRqXF3g/EqOyvn7Hjqzs9PS0mbpR9wEaQtzuZMvMcBV0GMtvRGv3Onpw21J2xESKr7pAlX9k+DLh6q7bVqVS2xjKGNWd7mIEgbzyzEDx9sALRLue9jLTjLUlM3UBGC0UmQtLaM591YE6O/9P02MZakqcBKRcm+Bu7+w04vNPQOn3UNlaSMYrm7I4tqonuuio83QtNeS9U+oSdOB9jd9MBI26q4I1j/UtHhpcgGHqGqRgz09PNhliW55uWCt1X/qWm+lR65KLqWBIg23iUpS2af4Qibn88S5KtF1PUNCCMvpzkR/llcZLGuKSygurrGL6Qes+tSnGcNGMlkjJC7DOQM35vxEOLErTb7CuSGffer62iEY6rBCO4C0Csbqw+MPytNVd3HfzhuHUhOIkabvbxFURGkSq5vOOspraepOOlEZups9wDJlepOsc34fnHQutpaw1G/fikqs1fPXXCEeKJts1Mv4xhoRI6eh2sWk3bZymZL905OWvD0JH+Iu4nch1EaWijHH6Vj9Py6UPpmt209PX3Rk7vdXkxYqeS89aXQ7LV1PqMdYnGQEWSz2shkc5wK44S7xlteDg6aBpyU1aYV6Nrz1dU97KMWy1S+S+Lr/AO7rTPqMYE1Ljo1u/wB06Gv0sv7v26C9H7B7fSBiLayfG5c/ocfkHQfceu9pow1oznGX1WUkvdUpZsK8PF9fPa2/U1KcXXY9uGyGnSFv8P8Aqmj3HdT1O+ZS1ZP+XCvYGPGcU4cljnz0D/EnqLsj2+j/AJXa1umxLlK5SSO0VqOWh/mz4DOdnrT3xNII2iNWILbtxirL+Tpp/E2t/wDCjGhZbZVxaXj8qqn46+o0On0paf12q8HjTm7wzPavZ6TqXpy1Ig3GIA+KWW6xxyHjm7XRfxFqGroaevp6mzWKjPThL8VYjKiS3Fdgy5AzeHE9vpTbIq38C/vTx1o/4V9FPdq626FYiQWDuMjnyJg+R6eMdOWIrPlvBNsTO/S14ykJOMoy3SsfDm8/0vq7X0v8TrkU04CKygKBcpbp19vNcU09Nu39E0pzmOtGcuI3LbwYtk045px89F9p6ZOCxSXtoV+T8NI3XH3+5yRm2kZcnn8N6ur20o6eszNOTcVEGORpc4aaKf3OtlF3aJJlU5yIq4xpqyfg3VHP3810mlruppw03zKO6VZUsNtiCntXPP36N0fU4fUNGJ/8uON0buW634pLC3/c/HXmzcpO/wAHRFKjQel9maUBmpK/aYefk+c4LxjpBraspyhJVt+GgJDd1mqGxHJg46v1fUZWjGNUplK45+Pn9+M9Bdz3Hs1PfptZhuAOEvA035fPw9JFZNFg/c/xB/h9OIR+pM173KNWFhm1KiXVniqvrO+oeqRm7rFcl2/bzYGfC/olA/f97GU5SAlaF5InFYKuTQ+XH26Va0p2siraOOOcBwf9euuMEI5F7rlrORTlIAr/AMv+nx1ZLSdX+VjDDCEC1+JSXBf+pu/BXEew9M3m6W7YG5C7afnim6vnJjojUky3cXyba82UV44D8qOi8CEu37aMc7PtTMWm/wBvGaeiNDQGOwkRviJJZMr+5Fv4u89K9aFRdzUlb85x581X/ldDdsyGoy2/O2rr4/8APt0K9zGkj/D0Yh75Fg0asIV9kk5fuYz9uu6B3wjg2+G5RkrYN8/83rup/V5DR9LJ1pylVy2mwLJbiU4y+2CLLi1q3qE/cwk0mZSPNbnzzYMfdmgXqHZy/EXGJLDluNtWW2CvlyZzixe11HSHklFXaI74sQwedqNn7ebnyXDe/wBBNSR9SMoylBgMruUaCueHlqqbKeJ6Hbx2T32a0Ys41i6iyl7QqNlXSi8HQH8Q9uL9b6kvpxoPFSJbrv5GxP7nVce/nO9fU+pBZPtj7Ny5xi1JHJjbeenSYOBz3OrCGnF1SOJbfd8ypDaCtC5pcN4Rc3672erqae6JHUJZLlZ/KEYxybYiKthj28dVd3q6mrPbpm/VlwR4iAYK4DFtfHlrq/07+HNfR13SjDV1x2oxGJGU6k3Bnxgd3gLaa66IwUfkm3fwIJeh96SmsZ7dPbcpfhbuiJiyx9sRo8VfQ/eneQj79OZGUgTbjfuQEFzZi+fF9b6fY6ke5lCeoMquUh3RVsIu2wiG721jeNLSR/iz1h0+3nHShu1JTIkQuUbyTIg2kon2ydTlOUZJUPGEXFsy72k1gfTnKtMlOBLZncx9z4/79WaP8O6kZG6cI2DtjX8183Tjb4JZOifRO71Z6kHutKe6WCU4sN2R28BYmD8v9IO27/tzQiKx+n7EJo24BucjzXCV+d9Uk8iJCT0vQNDUvar9PZGW1Dd9Scoi4ybhr7cdB+qacNSWjsRoZKcYSMX9dv8AXrW+l9xGbKM4EeL3URNsosaflakVj9us/wCjdtpmpJniLNXzw0H92+On6Zp6lyJazag6E/q8K0yKNyWqviMVktZqsP59D9j2OvoakNU08TuP0Vd8obdym7hAE84j+XTj+IfXIjq6n4Y6RWnGPmTmKV48v6ffp5r6v1n6v09xOMfpSUGJKLJlH82QP/DV1HD9XrepLHAel0tkMma9RjDuoR1Ya/tpiwjJjbV1KI4KBSvGPCC9j/CenqShWnJI0yvcrELVMDgBrHu6O9N0IacdxGKxzdBE2/zODJkvmjyvV/8AC3qzPW1XUhVDpc7QJVe0q93DfjaY654Qd8jzdmdh28TUnrQ0dsG9kIZKjj2vm5DdYs/TofU1u41Db9PRhEd3vN8rr7WcdajutHSkR0tPmIEccxDlrNrm6+ft0D3PaQI2z4fc8RMODNyfsV5/Tu1JtJQRKOciXstDWlqRg6m5lgCJEKzKTX8sIio88dXvpc9TTl5WwkQlL2i1V8Wftu6ffwpp9v8A5/cOWMdhuzEG38qx+bSeere89Y7UYSlOUd5hUOLjxT5H44fv1oNwg35M1bMZ3v8AD2s0MibVEZXF+aowZ+/X0L+Gp6Wj2EYGlu1pEoz3RKhnNNPuTh+32yD6j3MQHS1I6i5ELorK/BWOfPRvo8yOnHTlDbJI+6WXObl83f5eeuaV0NQm9R0NM1IyjcKkyrzhF45sK4PxcZ6hDe1KbcuMnIPF/H/M6fdt2A79STu3Xtoarce7nnms+fv0J6t61pf/AC4zf93LVeP3/uc564ZKQ3AGwJQSRl9oQjK/HDEvP6VWPjpR6v6PPVibX2x2tUCbqxKTJCzI3zb56a6Hewm7PfnzUs/n7S6/rfRWtpU3Lef6trUscV7KHzmn8upKbTGsyfc/wtLSSNlYbu0eaAVtc8YGl6r1vTY1HcS5o04+6sfPIOH4flKOnPe6+yfs0Q4zO2VUGZVVPPCdB6Pe9xKcXKVcvdtj/wAMTBTwv5rVF2U2wJA2r6ZJrTlHbiiMnMpXKsfkWGHNGDpRoQn9TBUtyRW7JfrnF845460MSWlA2s5MqFJJERtrNLkP0xnPQPed4zlKc5DPjdWebBo5TDLmnz0yl2M0K+57cLHPn9zH6/rgP3rn2zHTZJUpVWLx+nBafN/3JnJZtjzT/ZX7fP267WjJjKilfL4wr5vxjBZ06bFwQ0u70690YKfO5x4qpcdd0Lr9mEmJG6obazQ0Ylx+fz13TbUE+j6Urkq0y22tfLO3y/hjHzYt/HXve72Mtn+WNtswM37m3NUVG8Y+MFQ9NuMSKkWot1Hi2IHzcRU+a/IogQxEFBeSs2XZmzjk+V65YlyPZaJqdv8ATkBGXvL20rG6Fau92VMJ9jrN9/22tCc4/S1Mu3TkihE++QwCSfHA0XoYQkRTa7TP4brNtB49y1wVRjqjX0VASWKTdOQmE3Rec7f9t5yZ6vB1kDVgfpfYx0tO/wATzOWW6TMDmo5QpeW8r0d6Z3xpmqxsJ6iR9+02xqNMpYv2w+9T+M9Q0e7jtiYzw0WyB3UHkxnAuc3fQHd7jOmv02bKRV3KMA9vJYe3gvhfIVLLsLjg0EdOc5XAcRGmV1uP1q6alHk/Kug/8wk/UjFgNSWbu4C6rbKT8ES7fPRnoTp6ly1PZKMT2Sba/ESC6osbxW4zHydtjpTnslc2QS91sRM7hxGgsjLdR8bq6SsmbF3punJ1ZJpQnIss1D+V/wBSR+XD+3HTb1SMJaRa5qyNscjTVVu+9n7dCdtry/xEgajvlEMhtC2ox80LljecdM+47eMoxHWqQbmm5J4CNq+covtapyMxDO91pkGUqolhqF5SIbvG7aclcnIdL+39L9xuLIhmKnHAv4C3yW5qh4K9Q9ch27tPemUlK7u7E5yPLYffoP0z141V9pGJNlT48+MXd8nGLxfWimsiaitYHhr6On/lyge42OGshi/DTi+fv1HXlE3sZ1GvdOREoLwMcBhznN56l2/b6cipbt+7F14cNIByxvwP2Oq+50/qDGFOmRrBy/b7cUVj+1Iq8sWNxVCGfqP09FCFxxSF2y+ft+XVvbVKGjA+ncb3fLclL/Vz+WPHT3vnQ7ftpQjE+vOIbTmI43y+L/l/M+MK/Rf4fgQZ7pS1E3XeP7U/Hxn97wkoyVisH9W7ucNGX0QjAJ/Un5WJkxxdlB/z6xE+yn3Ot9SUkjUQjflhtkR/UX5z1o/4q9QdSBpQjcY+928SvdKS/NULfV3Y+mbIhE/C15zJjb+gf/b12R0d0m5PglKdRwSO0jp6G1ls01CdedvLnBzQeXojvfQ46m2MZRQN0o2m0wVTHNRCJ9xfPRncaGiwITjulpu+lwoX5w3KRCjwyfPRGh6AaESaT36vu2zWvblXyXN4+z1x6s5TdxdJF9PbFVLkResfwzq6cY6kCUck5sK3SXBGJXgorgObaj037b+IdsZHdxIxjFqdO48VVc15DgcOOvNX1nuJzIXpyjujlEfkxFQ/8ron+Itupov1AsKJULlpS/8Awz1yetLdT4KOMKtMtj3MtKPsd+lI9siq49uePyc8fajOd5oRPec83Iz98eX8s+c9Wejd/wDQY6GqMtGUS93EdypR4AoS/vY9e+sb+2nRTCZenJaH86Mv5/d+3V3FTjaJfILo68yNQnIDNQjticc1eOMc/wBeqD1iUmwieGSVjhyfnX75Oj+37j2YxJFocVaLlrHyF/p1TqdjA/CkblbVvucY+eKv/njrz5qpNMxVqrrNQktFyhynhQFJFJ944v5fXQ2BEqtpLVlSyzdRvycW3WMFDfvc6LHU36ca21NT8QF0S8MpZKTPHFo20++dbSSQE4olgxlFebfcJWGz8QKuULHBraZmfUNAixJ7/HspMTQibl4QHz5+z17q6GlKAyjOCYsN+aSmMq91VQPi+ej/AFju3V/l2yCrGwqkqvIHy8R5MdDd7px06AfZj8QeQ9xWMBjH4erWUFvddjtDa7yeCWL5RUuzJdf9MR7qdJFUaqgq6vLw1f8A3z00hpQ1Y5PZjzeecY/Pk88fA+tCCy2y3e6yM0a/1Eo4HOQc/P3yfk21AH0tT+RiDa+8Mq/Z/e/+nXdeT0tWSsUzzUGr/wDpiHXdOCkfTNCttUX84v5zY+F4+P1YdjoylJksq5rgQw183Tz89VSxLce7bcUqqFw1zbw48c8dNdOZ+Gwozb9ub+P/AA6lFrg6EsWBawEcE6+flOPk+/jobUX6bZhkcvhy15i4rD+WeXGoso0xlGJVXLKt1uDh49pw7r6Hn3BqJCKMi90br7GXnN/b79OYSxlpKQW1GzM5R83uK281cubrouAmlE0k0wvdKJHKrXuynEvdGlfJ0F3HokoJDT0dK5LL3knGf9Vw5rKNW1b152neSSOqxjqn001IhRF+4NhuhEt+VJPRo55qSZZo6GqTmQlFJbJmp/Myrbdv4dSvbu5bURwX9l32npEdHXjtqW4mjwVe7am2Ti5rIb8YOre10mo7N+2UeWTiMr4tlK7GO2i9rS31522nINuqbZZWUY7Z5I3J/ERsijjgr5OjuK9giMJJDUIkIqsYRSoGDbjCUWuU3PF9Vx7fe7mI7LiyB9vLRjzXk5QPjoDttPU07+lqGpGKjBNvuWggF7Wosr+dO0k8MtH1eMokYbtOU0ltncRTEtrdSqg5vBYPSysAJr9lDVkX70TEpEfL8m6+Txxxlu3tv4e2z3QKwYkxrgQD55Pbi8Xiuip92vvlahUiopj7GUz8+erJetO0fpRr53Ti/vb++elUmI2ZufZ6mgunujKctVXykZF+6sWNUiiLx50fonpTpQZhF24BQuVXV/AZXwX89J/QO3dfV1e5+mxk1JLtvEavFvi/LHjPWh9e9sY9vBqUr06E3PtJaj5plKi6SoPjrpUtqt9hecGB9T7h1Y62oUzlOSpf4YZceCNGfFc/LL+HDf2sdXc7YjlW/bdmPAF3yfbqPqfob21C3GPKGWMsXk5tMY+Sus/PupEfpWgyWVyjFePxBEW2rv5LXqUJrVVxYZQcHTGmnL65D2VLUlLZkJMJt7vPjbz5cc5t771Z7c1CwdJqQg5n4FxbjP3fjCb0z1d0IfU+nbFlOU91+LNtDWKK44etV3fp8pRg6kJz+own3AON0mM9i7dytVXKka8HXsak4rTSg17+f+nNGNSuR56X6fq9zrdvPbpaTrDKUX8Uipo0iBs3J58vMerfWPStfUHViS2w9u27SP8AL9lobM0p8vRGl6Z3c9ZrbVfUdQWlLDTYODaXGjFMgvw29D7xkz0daM3S1HG4lUFq4xZZBXdEeHjCVwT8Ivgxfa9qOCzOVap4qqfPAV/fozR7PaxkHtMbcZoMcL5C/v5po7vvQ9aE2EdISKkZacZWlYu5SXnjivGMCeo+s6mlEi6E56jgJLGFf6pcADgj5yeA643CQUA9/wBjKejJ1dGUdOl3SdsReHNZtqjc2mFx1Cfp+7TjpzVYApHwlbqXj4yeZfqX2vY6s9urqIzGo8kYcYhEMUV9+M5anr7oDEfNlcvmhTnPk8V1fTtIDKJ6OnpQgEW7xUgePLVHyvVut3RA3OnfiGVqx9xf7Z+cPF+dnokyVo6cI75YATO2N3WVA8Z+xdurNlGU1FB2xay05pNoRv7/AB4a5tRpyClYJ/i5KhDTvMmTJqJtlGJZgrc4PxWf7VGl3TppGO2I/namDHObP6fbovT0N6Lumuf5k/DeZffH/wDXjJ1d3TpkblE3fic5t/E45j7Tkf8An1Ncjcg3cd7OMGUi3xJiV8l/peMVfjPWb7rWnJSNMiX4awXIP5avPwcc9aTW7mCmyojY1t+ciWc+b4+70Hr9ppyFYR3DFUus3VkHannFD+b1aPugPAJ33fT04abKRH2lfuyuJUpN3d4PdhrpV3EIzScJW4zSuf3rjydN5dnCTNnGU9xGNnJgc3UhxEzilv4F3+BhGYwmkbC/YcOcmXH3fzrIVS4BZR3gkgAQAPaNfbNt+X7q+eu6jq9wi0xjefxvnN4a/bruiGz6J2Fs11YyIPutTNfIuSsZ4/XDKPdRYbJDKUkqX09mSsf6eayYH4xY/baTEJyiO3g9xtTJVe0Pvxj9Ohrsmu+S4SzhuhAzZft45830EklRaKpUGas9SUW5L4biWXjzzLkr5xzjqEeytj/PtvbODcoMbuyMrFqgLM8dR7zu5Mqiq1kk2HLnbXlfn8updppWShT7huTKqC42yu8LWXxWOiNRPuu5jp8xlLdS4RkWi1X9C7vg6H7z0vt9YdTVhBdp7ble3+RRDJaUxpx8UUXDTltksgzcKD4Ny3Jqq3fnzV9HRYkZbYhMLchTjbfzgD70ZOimBgur2mmQjPRkxoIm2IH+nO7m68P5OM19x6ufUNJhqkg3GKiC1tk2PisDSGPHRHad1JJOo1xG/uWPJ58488tdA+oQvVjqWSlCDtKqloj4wbqljGJc29ZUZoP/AMb9NI7Ju29xFQ3pa4BlHgxLjP2L9bua1d0NPZqAK7pN27ThS75ZcY45IT7kY7tQkkY3dY43fhDd8cDVGcX1HttTT1J41oxojFGOpKSPuPdwXeCQLfz0GTlgI7XXnLUY6mlpxSpWMoRkKRX2C5b/ABXdce1eu9U09WUZUR06YMZxlv2plsjLO2htwj7o1fUp6ehLV3e94STCOQEAd3ne4lxuek/8SesydWOmydKGyUiEfJuCLfl/F+7gwqoClgcfw125prOTt3ahKUckYGlEnID435HNxr4eh9X1SMvUJa25Y/TlCPtaiOpuWTxG92L8DxfR3oHqEfqQUCKyjWVqRi/Flf36X972t6upI1F+nN3Csqfct4Qyh8/nXR1VvhtYYy2S3Ip9d7s1pEYTfZYumxb3GSkY4oeWua4esvLT0u31dupCSMKkssR3vO6geS1Ko/m/F050db8P0o7lK8QuN2UFkTz+otrfXj2+9dWUdOUSyUne743SAfiitR3UEVE3V0ulFaa2x4BOTm7ZnvVv4G1edDRkxbw+byN2iVRh4B6d/wANHeacgmDq/hGcSaRp5RF+OeLtz17LS7wd0e6jDTy7axGIcQiFeE5M811fr+pQ2H1O41NEni4GmN+5zKN20VWP711+tETYNfXP4tOy0PpslnJYbypyCNfik1cm7pyZutqdYjsfXoTWcpSlNziGWTyFSW3xj9+OmD2Xby0jSIbt0md609jdYSAwNz5ZJZE5vDb0j0HS0/dF0ysMdPSN7jIzadvyxOB/PpZU+TUVw9SnqyjrR056evI2asbsnEwbq8pVjxmjozQ9LZaULiXFxH9KBKbTj7dS1tSUJfjkeQjiLjDG8pfF8f0Pe701hpwScpPvUZNYrPwuXPjb0JZpsywj3W0ZcJRZVvxSfbdd8c9C6/ZzvCbqu90PPBbLHHw8dWdvoR0wlEle05JLj8Rir+P15eul3FhJ8F1zR4sF/I/4jrn1Nb/GJq8k9CDHSlHbCUZStI6kLkRKFd0Sn8+In5dDS7OUrV0wKxvJLK/NS/Kvmv24lOZ/Pk5V8BXms5xl8+HpV6tq6vuI7ttDUrHGbszyBx5+4dRSsKyw+Oohl0onxujb48SrNXjGOODoLve9JYI6UqLonF/m5zqH9fzxx0KC3tuckC5Vdm2OVbMvn7X9x+40p6ZtkWS5li0HxfgQA8yiY4qsYoZhkfVoxjT28JPH44xb5Woz3N4+P+tenr6ru26erD5pmA5xur9UEKpxz1THsyEYydOSTupXEjEiLV0ysryfLjCky7FkQNlRjyqoznSv4jjB+L3V8W9PVCs81J7oxjOY0bsNx91cU20Vmquy8j0DP06O2ct8a/CblAvnguiN4Pk5893XrEoTYwZyxQXRjJ4rhwUH2OgdX1mUohOMI1hGpLeVzkaoyjjjnrKMhSOnJD8Y/cjIH7ldedVHqGn/ADRmJ8P/AHOW3jz13TUY+r9t3cdXRjLRZOnOW7OUpPbgb5fPK+V6r7jvNHdsiwJbrjdC3h20xP1P69L9HXn22pOelCP0owlug7aZylGMYz5982/NBF/FmXVZp9tLV0pPaulqn4dLZKcZyl7qjKFksN7c0baQL6NWWDyJgV2mNyjTYWU+eMcVivJB2G6YacWYu7bhJYC5UePO5xXnhl/6dGIHca8tTVXf9PR214UZbHaWYC5Bw+erPVfXNQ0ZUfTiR27RkQLppxe5+91fnoJD/BL/ANAgTjHU1IwmpI04G6dD/pBC/wBelnqMoR1a0sislWbYjeRjHFjVXQ02D0ROe3uJSVYu8GNRlElg22J+GvxYdv51RD0wn9WE9zpb5MZ6V0EtrFp8i/Z+MYQDJHt+2hGNSlqarmglQZ4lm2vbiz889Qhoj+CVIk6tkXlPjd7s8c/t000If5jpzlGRlkxC5AblBMXV84V56F7TR3zZ6j9MQ2RZbfaPHuRap8cp1hijuu3hs+nqRuIHsQjGKZsDN7hySrnm7VPYekakfZqSjslU40ZEui3EfErbu+X3btF6p6RZcJUzp3GSq+G7vjw1nHSftiMxN5GY7J+yUdycFucXgtM156VyZGeQ3T1HOlLcyaVMFFYEv5c5xj7uY9eZf4nTkyNsjZk90dwW2vubztMlWGG3+i6kVjqSHx+Y+OBw+OPyzSv1TtB051KLuHdGYPOXkxwJSU546nGVSErAx9O1IgwnqAleJcnDTEx/yeie8krKTOIbSVF3KWOOMpyt8HPWS7fuTaF7wGmMoykUARdt4u6vwlK0LD0bXkumS1KimpOS1W2Gbr/hePlPnq0smTNF2fpTen9WownKyEZAsIlsp/Yqw4vj/T0N6hM9zRGNm2O72kTzyWl/l7fJXS71D1bV15ymOyyJCMQojEoLL+Ap8p89AESybJlEw37gc1fyOHFdMoJh3UE6mtKZtiyW7ltL4vb7vBlab+PHXkeydzKVEuCTV4o/FxGyuK6qj3YSdsaZA/cb+Tnq3RZzkVHAbm+DIFvFua/Lqqio5BdhOkRhhX7/ADjzZ8/H/XEzXlKWB4r5aPL+9fr0WenSDdqG8I7tpOgSyVvJf5frnr3tu5jCDJhFxdrBt91G5j4c543P4cdJLUxSCokNLuuNKdzzvjGJaSpungE5ftHPRWnrshVlC38OCuPPzgP6B8U6Oq7bPbi6jVuHG4Bb5y+eGs0dxqyY7d0CLivzbqk3Li680teOuSbbfI2EW60CJedpZtMP5jzXLzX3eqOz7RlbqYLEpLT/AJ8c/wBsdT+nQspEi3aVh8XWfz8rnFdRjrylBqTfJ5XLea4z8Wfp1GzNWWT7iMZ+38SMTnGN2L5Wqsrnz0P3ujiWeC1wyQzIzZalXn9Lroc7VGU5v8tRfixyXgK4fNHh6caHbVpmpONEfdGJeUMXXPOfiheqDKhfCcvosYwIZSS4SPMq870zu5CWcsqE3DAfbn2kdqgAVTy3fnDXR3dynt04bVdS2qqrSTJzVteeLb82X2vbxqp06dXtDCxxtKLk4vJWOHqiYaI+ht9ppbiMdu6MlpxzjK+4rhcr89Ju+0JDHcSkxUuPyNe0tq8e73SyU808iumTDyv0yZkGMSXu8l2YxXnyA95NhGGoR3siNwxX4fxJyhjkeXEigpyBRM53PoupKNwhCMOFZe3It3g+by/kcdJtT0/BEpI2y2kqBrJeXJXHNda7s9HU7iMp6klITYRfxB7eWPB7vaIVXiuqPUew+iSnWWJL2XSVk3UPNt/d+506bWBWjMR7H6hYPxytfB7ccdd0z9P03UjuJRyt7nbn7FVX5dd02RTdd1p66REjpxjqmpwNJJdzNZS3JwR20ST7dEx7bVG46kp7g/llK4uXzeftXHmsd2ndz0CV/U1QXaIRkNvtgtEir9jX4cbXrzuPUJTSM+z1RxOOpozIS+LYbsP2bwh89JzwyyKteepFY7gvP87x+ep44xTx1Z2HY6vcRlpeyUZDuylH3ZTWJeMHTX03t9TVb1IAo/jYrGv5nb7VrLirehfVO+lphoRZ/Tt3an+rlSo3tiuCAH/TZ7mb8HaXZaOj7tbW+vONYhK2qa3TwuPtnHnmPe93uK2TrDHCRjVJRH8RwqyvnFY6UxkyZi1QbSvMrWjxwX8dQ1pTYsYyiHLfINFmeMvwfn1qQUh36L6vD6Ovq1UtxCLESSBuYt8cBf8AvOLvoefdEoak/cynFjtnTKQYpvGAvHN/l0N2qaUoz3YIm43EpLdyuvnNceHqetrabRtgKNCZ9pdCnBXjJT8dZg9z2WrGNxiSbbvaC0XkjVcc9Lv8clrMmW5bwXebMfnVt9Gy7uMpEoMhmKZUKQXn58c5+zQcwGTKEm0VjxYOcV4z88cVfUpZJ3GWCzbGZFRKyV9+ab+36eMHSv1Xsb9opkuVDdmUzw456K0qVrdIlfuHzjmjnxwUhkq0X/GgLKbeRKKeM5CJecHh/PqOUzUZvue3nFsoV5eJHxi8Oa8ZwHTLT2z0dspbWTyWbmyl8U0P5nmupd120Xg8FbqfjNc7XGLw18nXn0DahZWB20cUUC0FH7/PTylfyI1RzpTw2bji2vNSj+v9/s9Gw9DnqkkkE3+QTc7v5jJkxKjwvHQej3G12vvjeHms19vFFfd6d6TF8Zuvd983dcYTBxLz0q1JRfJkkQ7f0uMJm4uUZEp3+ESK1XyXXF+5/LorU7lihbMDa6dF5Rv5s4I15brjrzQ7vcpJZPG4iHn5Pbl8R+Ps3T3Up6e4j9TJQE4xsc2uWvsZVzxUmUm3llEiJ6gxHfiMUjViMXn2n+pDnGMY4p7buJSbWiUrNpiqtyIW4Lt8/FdeQSt0QUsQKPhoMK4OX8P3vofUkKjRB8C24qsXzfxdft1nI1BWt3lxLuRGQEmsuOFpwJdBXF5x5o+qy3Jbjw5vH7ccln656FlGK1Qp4eI84C783n731J1WN4KG92KvJgLvOeFqukYRvHvPCHDwsSsXYNfqidU69Ylmo54w8H7HGa46D7PbqVF5Lo48cgF/pf8Abq6E6nIq2KUSKiVdV+vxfNecpRhj23a2h7bW/wAsiP2HF/Hg6Z9zD+fd/IRiJxat+az5cWYHB0p9K7qTB1J8gWVldyj5PP3tD5pD77u5S0oxnKRKUlcuCWD78xkefP36dIJea31SOx2xu4rdybok4zngvy9Ganc1FhUlHb42j5tGmq8Hg+70F2OnWVFX2lBtI5MnzhfH9aP3tSiSrU3PjCWXQjaFt3wlA9PHLDFif1DvpRYTtEopLEfxVhSg4Nrgzk6I7DQNTT1aanCUIkYnGmkSirt2i7ubbOvO57aOoB5WS1ZgzmvAnF/H65OevKGrKelOUJS3LEGL/NQl7SP3+P1XpikKzQ+nRlo6s9DtZO3LqfUtBGh3Y/P70/al3rHrFXHTluYmJOBjbz/pvOH79Ven+o6lEyYfU/y2+ZLK8pIQ8fDtb46C9e0CcI6m/dIa5uNy2cJnae8YubLqmh4ryKKO67GU0Ye42lpqAKl4wXzX2RPHXdMfSvXNPShsloxUX4f2fJec/PXdUEwfWHtrzK6M4aD7Bwhxm2/26r7nVlJvTvOMtnH3z4uh+cHRejqxUjdNV8/dBr/l13d6TGEmgXHO3HnPzaf+c8tNF7A5eoRjBNTUtfGS9v2Pv4ef26o1fUWWlPdBNrRuPLX8sfDfD8PnqGhEjmrkjUh5rivj8Xn4T566OjtH8VspSBrP4Yn9uft01oyRKGl4nGEOFT3MrM/cMXR/qDNvR3pZBZy3R00drcrUv2uHzm/v0H2/bu0jGX2MFKLh8nA4xkPGTNPsNn/zIhj8MZFDYYUxyXjB561mKu47Qg/5Z+srwp+I+P8Au9ZE0tT/ABEyOrMItjLSC34izXNbsnxlOeth9XSjogsmcQ+TdQxKOa//AA56Reu9rpaunpKTZ/hLovHMtxnxx8NGXoiTVqj004EvbK2vqtRo9wlp43Nyw8jLByL3vde5jtkb+GJG97mrvlrz8HPVulrsJ6jMtnm0ttiAoVxG+fnz1Z3/AGmlOBWm0nNBaV4j+Kx+MefnqLaXJCMNvIl7nuXUfZFkl1ZLxWfBfyDePzugZDc3MjgY7vs3wfh8Xxz1b3MqNgMeQj7R88nh5y1+3AulKO3AHlWm3ivyotQ/XOJuVjNnn+P8NRz8ttfMlw+fjH7+fX2zDaBJOFpFC/dJP6i56jqQtyW8FxjbVHOPnPUO3g0xOcucN82Pjw8/D4ehyC2XR7cGW2ZZlF8V/wB/tz+xfb69TGlOcVS/Ci/qWc/e+hu3HYyM7MNS/axqvd8YofiuoaSNVUZGW7jeF5Mcl5K+ayq7bHSGkO8YtrXxjD935BwHHRD6hJ25FrzQe58VTVri3l/MU6mooXYXnCh8B5ftdOPksJjorGOViBHh5X7F8Z4DPWZRMK1dXMyMn22KbQoUrnF3dc1fwPQEn3RtFfw3bQ48PP6/N89Rj2bL2qFG4rHJXF/iw/r+h1ZGDVDteKq5PNS5vNMaK4eej3wbLZHWkrmRHjxx4zj+/Pnr3T1JDySPtHD9n7fkYr87jLt9gS3ZTzLJzWeaeMfsOOrITlNYSobLGs1ZG/8AVwZu/wB+sCiWlpbruW1oacx+LMNfrz+nTPQjwPG6rKMrR+37DVX5W9zKUA3AA1800Hm0P16K7bXiRnG6sQvNXdH/AHw4PB0GDh5C4SyniSUVdbRbOTlxXkfnqv6JF3yW55iZAduD5qhA6on3vsWd/jiqDhQXi7/L/odEeq+2cZaiyY0xDMasvgzeZV838V00UEpkfTiSfcx/Klql/cz/AMLVV1GHekebcXEhIdwY9vjw2ZqnjpV3EtSaexIkdyODdMrMTycg4seDojT7TTIkkn/MNEqujJt8jVSBv71fVlFI1jbuJxj7YCSxGt13Z9qDxZzkbj1nvW2Ma1N0EMSgCO4U3CHJJTNfhMvAx+tCbFjOYxUJG5d2M0pbj/r1Vq+m74BKeMzqZP3IpKipXn+bBn7IUjSNYt7XtXXY7NPGopDYCrFRE/Nsk5Nzd+C9b0iUP8mH46qeJEJoJTMltokVaA59wW9Xekepx7aTsZbTcjUyERjHdgMv4s1ZdnD0TGWiaUomsRhMv26MdpjdtUc25piWh8PTWAz2v6HHSdk2JKi6jJOKw1Uj7xs67p3paunX+X3jpxVaJasS3yEdKv167o2zYPoupA+lFovYZ/Q6R+rajtll8/2eu67pChjf4a7mbrwuUm9SPl+I9fRqvn/f/wD6f+r+/XnXdU1OBYnncQCwCiIn2bln88f0687xxfzH/n1713UnwMhR3OojhT9f9knrzutKJqxoD3Hj/cH9n+vXdd1Of2g1BR37/mJ49uPHB46Xd/3U/qaRvlTyW0589d13SokgHt9VYytcM/PxCz9nqueXUvNMqv7Qx+3Xdd0e5LuSStGNYurr9P8Ar/Xq/sI/5p/xh+m+ZXXvXdTfAy5O1T/Kvy6mkX9t0yvypT9eowibYtfyf83r3ruivsLx4HHYaUTSjg/G+Pvpf9X93ofX1pXP3P4F5ed7n8+u67pWGPJDTzpZz/8AERP0oeqOwb334in6Dp1+3XvXdP2Mw2UR32eb/fWgP7nQuv8A/Mh94Rv/APkT+3XnXdKghkC9KV/+ZOq+1L1acmwx4/E9d13SdhJ8HsJXpyHgpD7tW/n0Z6l20Nml7Y51qcGT3Y67ruqwF7Cz+LvbphHBvSjB+3QvcG3cRx7bxjx13XdWj2Au4X6JElGG4v8AFznx9+jvV5sdSUYrGJgDAAzoA+OvOu6WfLKBGroRNTUiRAHaAFB9OTQfFg19us1py92t9ozf/wBsgP2MHwdd13TwAzOT1H5c5c9d13XdXIn/2Q=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9322" y="3262781"/>
            <a:ext cx="2324100" cy="1962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74088">
            <a:off x="7830848" y="3523420"/>
            <a:ext cx="2619375" cy="1743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00249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8311" y="675525"/>
            <a:ext cx="10396882" cy="1151965"/>
          </a:xfrm>
        </p:spPr>
        <p:txBody>
          <a:bodyPr/>
          <a:lstStyle/>
          <a:p>
            <a:r>
              <a:rPr lang="sk-SK" dirty="0" smtClean="0">
                <a:latin typeface="GungsuhChe" panose="02030609000101010101" pitchFamily="49" charset="-127"/>
                <a:ea typeface="GungsuhChe" panose="02030609000101010101" pitchFamily="49" charset="-127"/>
                <a:cs typeface="MV Boli" panose="02000500030200090000" pitchFamily="2" charset="0"/>
              </a:rPr>
              <a:t>Bezpečnostné prvky </a:t>
            </a:r>
            <a:endParaRPr lang="sk-SK" dirty="0">
              <a:latin typeface="GungsuhChe" panose="02030609000101010101" pitchFamily="49" charset="-127"/>
              <a:ea typeface="GungsuhChe" panose="02030609000101010101" pitchFamily="49" charset="-127"/>
              <a:cs typeface="MV Boli" panose="02000500030200090000" pitchFamily="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706582" y="2063395"/>
            <a:ext cx="10394707" cy="3311189"/>
          </a:xfrm>
        </p:spPr>
        <p:txBody>
          <a:bodyPr/>
          <a:lstStyle/>
          <a:p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Svojim  deťom by rodičia mali dávať reflexné prvky na </a:t>
            </a: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tašky, </a:t>
            </a: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ale </a:t>
            </a: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aj </a:t>
            </a: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:     </a:t>
            </a:r>
          </a:p>
          <a:p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  reflexný pásik </a:t>
            </a:r>
          </a:p>
          <a:p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Vesty pre </a:t>
            </a: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malých, </a:t>
            </a: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ale aj veľkých – ( hlavne </a:t>
            </a: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VTEDY, keď </a:t>
            </a: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chodia z krúžku neskoro večer a je tma )</a:t>
            </a:r>
          </a:p>
          <a:p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A rôzne reflexné </a:t>
            </a:r>
            <a:r>
              <a:rPr lang="sk-SK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smajlíkY</a:t>
            </a: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alebo iné </a:t>
            </a: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OBRÁZKY</a:t>
            </a: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endParaRPr lang="sk-SK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3581" y="760970"/>
            <a:ext cx="981075" cy="9810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5087">
            <a:off x="8785515" y="3748032"/>
            <a:ext cx="1844386" cy="1844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17404">
            <a:off x="1561783" y="4607226"/>
            <a:ext cx="1330037" cy="153471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09569">
            <a:off x="9110580" y="196261"/>
            <a:ext cx="1591376" cy="1591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38171">
            <a:off x="5819910" y="4552015"/>
            <a:ext cx="2039103" cy="172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511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Vodiči by si mali všímať aj tieto značky</a:t>
            </a:r>
            <a:endParaRPr lang="sk-SK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9" name="AutoShape 10" descr="data:image/jpeg;base64,/9j/4AAQSkZJRgABAQAAAQABAAD/2wCEAAkGBhQPDxUUEBAPFBQPFBUPDxQVFBAVFRQUFhQWFBUQFRQXGyYeFxkjGRQVIC8gIycpOCwuFR80ODAqNSgrLCkBCQoKDgwOGg8PGjUcHR41KSkqKiksNSwsKikpKTUsLS0sKSwsKSwpKSwpKSk1KSktKSwpKSkpLCkpKSkpKSosKf/AABEIAKAAoAMBIgACEQEDEQH/xAAcAAABBAMBAAAAAAAAAAAAAAAAAgMGBwEECAX/xABIEAABAgMCBwwIBQEIAwEAAAABAgMABBEFBwYSFyExc5ETIjRBUVNUYYGz0dIUMjVxgpKTsiNCUmKhCCQzY3KiscHCVWTTFf/EABoBAQADAQEBAAAAAAAAAAAAAAABBAUCAwb/xAAsEQACAQIDBgYCAwAAAAAAAAAAAQIDEQRDURITI0RhcRQkMTTB8EGBIUKR/9oADAMBAAIRAxEAPwDYw0wuenZlTDClhpKyyhCCauqBxSo0zqqQaCH5O6SaWkFbjDZOfFJWojqJSKbCYTdhKpXaaioVLSHVo6lFYTXYo7YlWHuG71nvNtsoaOOguKKwo/mxQAARTR/Ma0pzhJUaRVSTW1Ij2R2Y6RL7HfCDI7MdIl9jvhDGV2b5uV+RzzwZXZvm5X5HPPHVsX0I4Q/kdmOkS+x3wgyPTHSJfY74Qxldm+blfkc88ZyuzfNyvyOeeFsX0HCHsjsx0iX2O+EGR2Y6RL7HfCGMrs3zcr8jnngyuzfNyvyOeeFsX0HCH8j0x0iX2O+EGR6Y6RL7HfCGMrs3zcr8jnngyuzfNyvyOeeFsX0HCH8j0x0iX2O+EGR6Y6RL7HfCGMrs3zcr8jnngyuzfNyvyOeeFsX0HCH8jsx0iX2O+EGR2Y6RL7HfCGMrs3zcr8jnngyuzfNyvyOeeFsX0HCH8jsx0iX2O+EGR2Y6RL7HfCGMrs3zcr8jnngyuzfNyvyOeeFsX0HCH8jsx0iX2O+EGR6Y6RL7HfCGMrs3zcr8jnngyuzfNyvyOeeFsX0J4RmaujmkpJQ7LrI/KCtJPuJFK++NLBXCp+zZkNPFzcsfc3ml1O51NCtNfVIrWgzEdhiYYCYdvT8wpp5DIAbLgKAoGoUkUNSajffxEcvclUpnW1AULjIK+spUUg7KDsjmM5zm6Nb+Q0ktqIu6n2k7qne9RCr4uFs6k94YTdV7Sd1TveohV8PC2dSe8VE80u3wMsgUYgjMaRXCMRmCAMVjMEEAEEEezglg+Z6bQ3nxB+I8eRsEV7TmA98cykopyf4JSu7HjQR72GuDhkZtSADublXGD+0n1K/tObZyx4ERCanHaQas7MzBBBHZAQQQQBiCMwQBN7oj/b16hX3tw/fDwpnUnvDDF0XD16hf3txsXw8KZ1J7wxmv3X3QsZQ3dV7Sd1TveohV8PC2dSe8VCbqfaTuqd71ELvi4WzqD3hiOaXb4GWQGCCCNMrhBBGIAzBBBABF3Xd4NehSoKxR6Yo47ypFN432DT1kxX92+DXpc1uixVqWotVdCl6UI/jGPuHLFyvzKWkFbi0oSkVUpSglIHKScwjJx1a73a/Zaox/seBh5g36dKEJH4rVXGOsgZ0fEM3vpFFkRfUjh1IzEwJdicYcdIJShCsatM5oob0mmegMVzedg16NM7u2KNTJJNNCXdKh8Q3w66xGBrWe7f6FaH9iFxiMwRrlUxBGYIAIIIxAE4ui4evUK+9uH74eFM6k94YYui4evUL+9uH74uFM6k94YzX7v7oWMsRdV7Sd1Tveohd8PC2dSe8MIup9pO6p3vUQq+LhbOpPeGHNLt8DLIFBBBGkVwgjEZgAhbDCnFpQgFSlkIQkaSomgENxYt1GDWOszbgzIq3L141fnc7BmHWTyR41qipwcjuMdp2J7gtYKZGVQ0KEjfOK/Us+sr3cQ6gIrj+oOamUSqEpdYTKuqShxGfdnHQVLFM1NzASk5uPTxRb1IhV6shJzMjuU7OMytVJcacXiqUCk58VuoUqoJBpyx8625O7LyVjmCzXSh5spUtJC0EKQopWN8M6VDOD1x13aeDSH5EypUsgICG1rUVrCkCiHFKOdSqjOePPHLeBolU2mz6Y4RLIdxlLxSK4pJbxhnKUkhNeQEx1lZ9ptTCMdh1p1J/M2pKxn60nNBNp3Qsc8TkoplxTbgottRQschBps8YZiy72MGtE22NFG5inJoQ5/wBT8PJFaR9DRq7yCkUZx2XYIIxGY9zgIxGYIAm90fD16hf3tw/fFwpnUn7zDF0XD16hf3tw/fFwpnUnvDGa/d/dCxliLqfaTuqd71EKvh4WzqT3ioTdT7Sd1TveohV8PC2dSe8VDml2+BlkBjMEEaRXCCCCAN2xbJXNzCGW9LiqE6cVIzqWeoDPHQNm2eiXZQ02KIaSEJHUOM9Z0mIbdZgzuLBmXB+JMCjf7WtI+Y5/cExMrRtJuVaU6+4httsVWtRASO3l6uOMPGVt5Oy9EXKULK55mGuFCbMkXZlYBKBRpP63FZkI91dPUDHJdrWs7NvKemHFOOOEqUo/7DkSOIDRE1vPvBVbc0hmVS4WG1YrCKHHecVvd0KOXiSOQnliM4W4KuWY+ll4guFlt5wDQgrqdzrx0pSsUz1PFjfsK3npF9L0s4ptaDXMTRQ40LGhSTxgx58W3YF3Ddo4NpeTREywuYcbXQALQlRJZWeTemh4j1EwBcODduM2zZ6XQAUPoLb7dfUXSjjR9x0HkIMUzhDYqpKZWyupxDVB/Ug50r2fyDGncPbrrNqJl0klqbQvdEcWMhBWlwchFCPcYt687Bn0mW3ZtNXZYFWbSpvSpPZ6w9x5Yt4Stu52fozyqw2lcpuMwRiN0pmYIIIAm90XD16hf3tw/fDwtnUnvDDF0XD16hf3tw/fFwpnUnvDGa/dfdCxlCLqvaTuqd71EKvh4WzqT3hhN1PtJ3VO96iFXw8LZ1J7wxHNLt8DLIDBGYI0yuYj3sDMHTPTaUEHc0fiPn9gPq15VHN2mPCpF54BYN+gygCx+K9Rx7lBpvW/hGb3kxUxdbdw/j1Z6047TJGhIAAAAAzADQByRzVhxMWhblpuNNsTBbafVLMNUUG21IzFSyRipUQCok6AeSOl6RgIA4tOc9Z5TGCXSvrt7pWbKAdeKXpsj16bxqozpaB4+IrOc9Qis/6hGcW1mz+uVbOxbif+I6OjmW/O3kzVrFDecSbYllHlWFKWsdhVi/CYAr2Oh8DZj0fA9S//AF5tQ96lOJH8kRzvHR1yMwicsNUuvOGlvSzg5UODG+1wjsiSEVxcHLY1sg80w6raEo/7R0qoViA3c3UpsZ953d92LqQ01VvEUhAVjEE4xqTRNaAerE/pEElFYd4N+gzZCRRp6rjPIBXfN/CTsIiORfOGuDgnpRSABuiPxGD+8D1a8ihUdsUOpBBIIIIJBB0gjMQeuN3CVt5Cz9UUqsdlmIIIIuHkTe6Lh69Qv724fvi4UzqT3hhi6Lh69Qv724fvi4UzqT3hjNfuvuhYyxF1XtJ3VO96iFXw8LZ1J7wwm6n2k7qne9RCr4eFs6g94Yc0u3wMsgMZgh2UlVPOJbbTjLcUEIHKSaDs640W7I8CXXZYNekzO7OD8KWIUK6FO6Up68X1j8MXKBHmYOWImSlkMoz4gqtX6lnOpfaf4pGhbl4chIvbjNTaG3AAopKXCQDoripNI+exFV1Z3/wvQjsqxI4I8HB/DmTtFakScwl1TacdYCXBQE0BJUkDTDFtXjSEk8WZmbQ24kBSklLhIChUVxUkaI8Dscw7wmFm2e9MGmMhOKyD+Z1W9QOsVz+5JjlCzZB2emkNIqt2ZcCQTXOpZzrUeTOST74s2/bDJudEo3LOY7JQqaxgFAKJUppBoQDmCHPmjUuYclJJTk/PupbAV6JKkhat+U47p3oOcIKB8ZgDVvjwHbstUmGBvFMFpaqZ1utKqt1XWoODZ1RIP6cLTo9NME+uht9I60KKFfwtOyNy9/CGTtezsaSmEPOSLiX3AEuAhpZ3FSt8kZsZbcQC6K3UydsMKcUEodxpdwk0A3QUSSeIY4TniSDquCPBsnDiTm5hUuxMBTzeMVtlLiVJxDiqBCkjOCdELwhwzlLOKBOPhrdcYt1S4cbFpjUKQdGMNsQSeyYqK9LBrcHxMNj8OYNHP2u8vxDP7weWJzY95NnzjyWZebbW6uuIjFcBNBU0KkgaAT2R61uWQibl1sueq4KA8aTpSsdYNDHtQqulNSOJx2lY52gjYtCQXLuracFFtKKFD3cY6iM498a8fRJpq6KJN7ouHr1C/vbh++LhbOpPeGGLouHr1C/vbh++LhTOpPeGM5+6+6HvliLqvaTuqd71EKvh4WzqD3hhN1PtJ3VO96iFXw8LZ1B7xUOaXb4GWQKLKunwaqTNuDlbl67Fuf8AUfFEFsCxlTsyhlGbHO+V+hA9ZfYP5pHQMlJoZbS22KIbSEIHIAKCJx1bZWwvyKMbu4m0bQRLsuOuqxUMoU44eRKRU9tBHHuEduLnpt2Yc9Z9ZXT9KdCUDqCaDsi8P6gcKtxlESaFb+bO6O9TKDmHxLp8hjn9KSTQCpOYAaSeIbYxyydC/wBPdh7lZ7kwob6bdxUn/Daqkf61ORS2HlsemWnNPA1C3lhH+RG8R/pSI6Nmk/8A4uD6gMypSUxQf8YppX6i6xztgpg8mZS44pLr24Yn9maKUuO4+Nv1LV/dtApAUoBRqtIoK1Akaww3r7bfExKyrdOQ7ghxX+pxUOz5xbHlRzk3OOH4W5VA/wCY90Xd2na7zj/o7CakJzOMpQnECUpZSEqUapSEjfZ82c1hF5lhqs9iz5VaUpcbl3HXglRUC447RSq9YbTsiSDZuPl0Pz78u8MZubk3mVp5RjIObrzZoh2E1gLs+cdlnfWZUUg0zLSc6HB1KSQe2JRcjMYluMfvS83taUR/tE5/qEkpTFZWorE4QUtJQiocaBFd0P5QlRzHOc5FOMQCJXe27uk7LzCj/aZMhuZPHMSahuRdPK4yCCr9SEg6UGtq32YO+l2StaRVyTPpKeXFAKXR8hJ+ARRuDtkLknmJqZeal0tuJe3NxSw+tsHSlhIxylYCkitAc9d6anpqwLXatORQ8hJ3KZQQUKpUDOhTagM3ERAk5Gsi01ysw2+0aLYWl1HvSa0PUdB6jHYVh2wiclmn2jvH0JcTyiozpPWDUHrEcj4V2EZCefl1V/AcKUk8aNKFdqSmLh/p6wqx2nZFw52j6RL9aFGjiB7lUPxnkgQe/evg1jJE22M6KImKcaNCXOwmh6iOSKujpOZl0uIUhaQpKwUKB0EEUIMUDhPYSpGaWyalIOM0o/mbPqn38R6wY18DWut2/wAehWrRs7kiui4evUL+9uH74eFM6k94YYui4evUL+9uH74uFM6k94YP3X3QZYi6n2k7qne9RCr4uFs6k94qE3U+0ndU73qIVfDwtnUnvFQ5pdhljt3VqyUk0pb8wgPvZiMVw4iBoTUJ0k5z2ckTLKLIdKT8jvlii4I9Z4KM5bTbOVVaVkelhxg+i1J9yYNqyaUqollBbmyUNpFEpzN0rpJ6yY08GsBZaXnWHn7TlFtsupdWhLc1VWIcYJ3yKaQNMMwRx4CGrJ37LKvItuWtSRMsxPsNlbiFOKWiYoUJqrFGKitcbF2RVOTZr/y0j9Kb/wDnG5AIeAhqxv3oWZd1a8lZVnpl1zrS1ha3FKQh4JOMqopVAOigiLXn2ZL2xOIeatKVbS2ylkJW3NE1C1qJ3qKU3wiOQQ8BT1Y38jdwNwTZkLQYmVWpJqSwvHUlLc0CQUlJAqilc8WDeBb0taEoG5W0xLupcS4lwelJ3oqFJJbTWhB0dQisYIeAp6sb9ms/d4haipdsSalKNVKUidJJ5SSipiz7s7Yl7Kk1S79oMOgOKcaKETAolQBUkhSB+YE9sVzBDwFPVjfskl5tiydqzaJiXtCXaVuYbeC25g4xSd4oYqDxGnwiPHwQwYTZ08zMotaSO5K36dznBjtnerR/d8aSaddI06QQ8BT1Y37L0yiyHSk/I75Yid4VsyM8wFNTCC+yatjFcGOk+s3Up9xFeMdZit4I6hgoQkpJsh1W1Ym90XD16hX3tw/fFwpnUnvDDF0XD16hf3tw/fDwpnUnvDHm/dHWWat2U4lu1FBRpuqXW0dascKA7QkxL8OcBXLRdbcadbRuaC2oLCs++xgQU+8xEcNsCXpaYU/LoWtpai6C2CVNKJqRQZwK5wofxSMSd5s+2kJUhDlM2MtpzG7SkiuyOXGVSSq0mE1FbMjayPTHSJfY74RjI9MdIltjvhCcqs7zDP0n/NBlVneYZ+k/5o681qhwxeR6Y6RL7HfCDI7MdIl9jvhCMq07zDP0n/NBlVneYZ+k/wCaHmtUOGLyPTHSJfY74QZHZjpEvsd8IRlWneYZ+k/5oMqs7zDP0n/NDzWqHDFZHpjpEtsd8IzkemOkS+x3whGVad5hn6T/AJoMqs7zDP0n/NDzWqHDF5HpjpEvsd8IMj0x0iX2O+EIyrTvMM/Sf80GVad5hn6T/mh5rVDhi8jsx0iX2O+EGR6Y6RL7HfCEZVZ3mGfpP+aDKrO8wz9J/wA0T5rVDhisjsx0iX2O+EZyOzHSJfY74QnKtO8wz9J/zQZVZ3mGfpP+aI81qhwzOR2Y6RL7HfCDI9MdIl9jvhCcqs7zDP0n/NBlVneYZ+k/5oea1Q4ZJMCMAXLPmFOuutqxmy2kIC+NSSSSr/L/ADEXvbnErnkJSalpoJX1FSioDZTbCZq86fWkhLbaCc2Mllyo92MSP4hrBHAp+dmA7MIcS0Fh11bgUFOmtcUA5zU6TyREYShN1az9A2mtmJ//2Q==">
            <a:hlinkClick r:id="rId2"/>
          </p:cNvPr>
          <p:cNvSpPr>
            <a:spLocks noGrp="1" noChangeAspect="1" noChangeArrowheads="1"/>
          </p:cNvSpPr>
          <p:nvPr>
            <p:ph sz="quarter" idx="13"/>
          </p:nvPr>
        </p:nvSpPr>
        <p:spPr bwMode="auto">
          <a:xfrm>
            <a:off x="1768465" y="2150122"/>
            <a:ext cx="10394707" cy="331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Ako napríklad </a:t>
            </a:r>
          </a:p>
          <a:p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Pozor deti ! </a:t>
            </a:r>
            <a:endParaRPr lang="sk-SK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sk-SK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prechod pre chodcov</a:t>
            </a:r>
          </a:p>
          <a:p>
            <a:pPr marL="0" indent="0">
              <a:buNone/>
            </a:pP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Taktiež by si mali dávať pozor na </a:t>
            </a: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rýchlosť, </a:t>
            </a: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aby sa nestala </a:t>
            </a:r>
          </a:p>
          <a:p>
            <a:pPr marL="0" indent="0">
              <a:buNone/>
            </a:pP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Nehoda, Ale i na semafor. </a:t>
            </a:r>
            <a:endParaRPr lang="sk-SK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Rodičia </a:t>
            </a: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by si mali postrážiť aj malé deti aby im</a:t>
            </a:r>
          </a:p>
          <a:p>
            <a:pPr marL="0" indent="0">
              <a:buNone/>
            </a:pP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Nevybehli na cestu !!!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84101">
            <a:off x="5894256" y="1412854"/>
            <a:ext cx="2143125" cy="2143125"/>
          </a:xfrm>
          <a:prstGeom prst="rect">
            <a:avLst/>
          </a:prstGeom>
        </p:spPr>
      </p:pic>
      <p:sp>
        <p:nvSpPr>
          <p:cNvPr id="6" name="AutoShape 6" descr="data:image/jpeg;base64,/9j/4AAQSkZJRgABAQAAAQABAAD/2wBDAAkGBwgHBgkIBwgKCgkLDRYPDQwMDRsUFRAWIB0iIiAdHx8kKDQsJCYxJx8fLT0tMTU3Ojo6Iys/RD84QzQ5Ojf/2wBDAQoKCg0MDRoPDxo3JR8lNzc3Nzc3Nzc3Nzc3Nzc3Nzc3Nzc3Nzc3Nzc3Nzc3Nzc3Nzc3Nzc3Nzc3Nzc3Nzc3Nzf/wAARCADWAOsDASIAAhEBAxEB/8QAHAABAAMAAwEBAAAAAAAAAAAAAAEGBwMEBQgC/8QARBAAAQMCAgUHCgUDAwMFAAAAAQACAwQFBhESITFBYQcTFVFVgZMUFiIyVnGRlNHSI0JSYnIzgqHB0/AkJbE0Q1Rj8f/EABoBAQACAwEAAAAAAAAAAAAAAAAEBQIDBgH/xAAuEQACAQIDBgUEAwEAAAAAAAAAAQIDBBESMQUTFEFRUhUhcaHRMpGx4UKB8MH/2gAMAwEAAhEDEQA/ANxREQBERAEREAREQBERAQilEBCKUQEIpRAQilEBClEQBERAEREAREQBERAFClEAREQBERAEREAREQBERAEREARFwVtZTUFLJVVs8cFPENJ8srg1rRxJQHOiqjMdUdQDJbrTfa6n/LUU9ueY3/xLss+4L0rHie1XuWSCjmeyriGctJURuimYOsscAcuI1ID2UREAREQBERAEREAREQBERAEREAREQBERAEREAREQBERAEREAWeVFVS4grq2/XX8XD1nkMdDAdbKqdup0pGx2TvRbnqzzK9rHNwqeZprDaZCy53ZxiZINsEIH4svc3UOJCpWN62mpmUuG7UAygtrAwtG94GWR68t/ElaqtTdxxJVnbO4qqHLn6HFXY8vlTUF9POyliB9GONjXZDiSDmvWoK1uNqYwVBZSYiommWgr4hokOH+m5zdhBVBXZt1bNbq6CspnZSwvDm9R6weBGrvUCFecZYtnR3GzqM6TjCKT5G1YWvPTlojqZI+Zqo3Ohq4Dthmacnt+OscCCvYVEbcIbbeaPElIcrRfNCCuG6Co2RyHqz/pu/tKvas08VicnJOLwYREXp4EREAREQBERAEREAREQBERAEREAREQBERAEREAXFVVEVJTS1FTI2OGJhfI9x1NaBmSe5cqpuLHnEN6psKQOPkoDaq7PB2Qg+hFn1vcNf7QetAeRT3OSlt9fjSuYW110AhtcMg1w041s1cdcju4LP3uc97nvcXOcc3OO0nrXvY1vYvF3IpyPI6Yc1ABsI3u7/8AwAq+qu4qZ5eWiOt2ba7iljL6n/sAi5YKaaoEpgic8QxmSQtHqtGWZPxC4loLDFaFtwRWU1XFV4auw06G4sLWgn1XkbuondxAV5wXcamSnqLPdZNO6Wp4hmef/fjIzjlH8m7eIcsbY90b2vjcWvaQWuB1gjYVoct1dPRUGNKRpdU29pp7tCwa5Kc63HLracpBw0gp9rVxWRnO7Xtcst9HR6+poyLjgmjqIWTQva+KRocx7TmHAjMELkUwpAiIgCIiAIiIAiIgCIiAIiIAiIgCIiAIiIAiIUB5uIrxT2GzVNyqsyyFubWN9aRx1NYOJJA71QLlNUYbwzIyseDiC+PM9c9p/pg6tEcGjJg7yvZrqiK/4pklqHgWPDbjJK4+rNWZZ5cRG05/yIWe3+6y3m6z1suYDzkxh/IwbB/zfmo9xVyRwWrLPZlrvquaX0xPORFZ8AWLpi8CWdmdJSkPkz2Od+Vv+p4Diq6EXOSSOmrVY0abnLRF4wJh9tsshfVxA1Fa3Sla4bGZamHuOv3rOMV2V1ivEtLkeYd6cDjvYd3vGzuW5BVvHdi6as7jCzOrps5IctrutveP8gKwq0E6eC5HN2d/KNy51H5S1/59vwYyrDgm9C0XYMqCDRVQ5qdrtg6nH3Z6+BKryKvjJxkmjpK1KNWDhLRmuYSe6xXWpwpUOPMRtNTanuPrU5OuPPrjccv4lqt6zC21FTiLDcLqJw84LE8T0hJ1zNAyLDwc3Nh46JWgWK6097tNNcqMnmqhgcGu2sOwtPEEEHiFbwkpRTRxdalKjUcJao76IiyNQREQBERAEREAREQBERAEREAREQBERAFX8Z3ma02tsVuaJLrXSCmoYzvld+Y/taM3H3cV77iGgkkADrWe090iq6qvxtVjSoqVrqSzRn84zyfKOL3DIH9LV42ksWZRi5SUVqzycWSQ2Cy0mFbfIX820S1kx9aV5OkS7iXEuPcqauWrqZayplqah5fLK8ve7rJXEqmrNzlidnaW6t6Sgv79T9wxSTysihYXyPcGtaNpJ1ALccMWZljtENG3IyetM8fmedv0HAKkcmFi5+pdeKhn4cJLIAd797u4aveeC00KZa08FmfMo9r3Wee5jotfX9EqFKjMKWUxkPKHYui7t5XAzKlqyXDIamP/ADDv2jv6lU1u+IrTFerTPRSZBzhnG/8AQ8bD/wA3ErDKiCWmqJIJ2FksTix7TuI2qsuaeSWK0Z1Wy7rfUskvqj+DvYeu0tlu0FbFmWtOUjB+dh2j/m8BaJbqiOw4na2F4NlxCefpnj1YqvLNzeAkaNIfuB61lKueFJIsQWSqwvWzGOTLnqCcetE9p0gRxa7J3u0lna1MHlfM07Xtc8N9HVa+n6NYCLwsH3mW8Wo+WsEVypJDTV0I/JM3aRwOpw4Fe6rA5sIihASiIgCIiAKFKIAiIgCIiAIiIAiLrXKup7ZQVFdWyCKnp43SSPO5oGZQFbxxVT10lLha3SOZVXQHyiVm2npR/UfwJ9QcSepUrHVzhkqYbNbQ2O321oiYxmzSAy/wNXxXrCvqLVZKzEte0x3u+kCnidtpoAPw2dzTpH9zgqCTmczrPFQrqp5ZEXux7XF76XLQhdu02+a63GCiph+JM7LPc0byeAGtdRalyZ2LyShddahmU9SMogfyx9fedfuAUajT3ksC2vblW9Fz58vUt9toobdQw0lM3RihYGtG88TxO1dhj2vGkxwcOsHMLK+W2sxJQUcUlDcooLTLlHJHC7m5y7ic83N/jllvBGteVhvlVtWHMF263spamrr6eEtcwAMYDpE63HhlsBVr5LyONbbeLNguklVDbqmWgZFJUsjc6Jkzi1jnAbCRsC+b77ymYpvMoeLg+hiGtsVETEO856R7yvpaJxmp2Oe0AvYCRtAzGxfL+MsGXbC9wqGVFNLLQtdnFWMiPNuadmZGYad2RKMI0fkex9cbvcHWK9zGpeYjJT1DvXOjta7r1awduo55r1OU+xaEjLzTM9F2UdQB1/ld/p8FT+QG3wz4jrq6R7OdpaYNijJ1kvORcBwDcv7luVdSw11HNS1LA+KVhY8cCsKkN5HAkWtw7espr+/Q+fFzUdVNRVcNVTO0ZoXh7DxC7F7tk1ouc9DPrdG70XfrbuPeF0VUvGLOyTjUjivNM0uW5xUVfQ4xpPRt1wayku7M9UTs8o5T/Fx0Sf0uHUr+NYWP4FuMHPVFiubRJb7k0xuY7YHkZf5Gr35K74IrJ6byrDVzlL661ZNjlftqKY/0pOJyGieLeKtaNTPHE4+9tnb1nHly9C1IiLaRAoUogCIiAIihASiIgCIiAIiIAqXiJwxJiOHD4cOjLfoVl1cT6LjtihPvI03cAF7uKb3HYLLPXOYZZhlHTwN2zSuOTGD3nLuzVCvj34Zwy20PmEt4ubnVNynG1znet3flHBpWE5qEW2brejKtUUI8zw8XXt18vEk7SfJo/wAOAH9I39+34LxERVEpOTxZ2lOnGlBQjoj2sJWR19vMVO4Hydn4k7huYN3vOz/8W3MY1jAxjQ1rRkANQAVfwPYuhLO0TMyq6jKSbrHU3uH+c13rjiG02y5U9vuFdFT1NS0uhbKdEPAOW3ZnnuzVnb08kfPVnK7RuuIreX0rT5PnXlQbUQY1uFHPXVVZHTuAhdUyF5Y1zQ7RGe4aWXdrXDgK12O93kWu+z1NM6pAbSzwvaAJP0uDgdu7ZrGW9X7lnwXSMiqcV01Y2J7zG2SnLcxM8kN0muz1HLXlkfVXh8keCbTinymsuVROXUUzQaWM6IcCMwS7btDhkMtm1biDyPoFjQ1oaNgGSznlrxObPYG2qn5t1Tcw+N+mNLQhyyccuskgDv6lGL+Vq1WOWahtULrhWxOLHHPRiY4aiC7a7I9XxWJ4jvtzxNcX3O6P5yTVGNBmTIxrIaOredes60PEjoUdXU0NVHVUU8kFRE7SZJG7JzSvqLAOIvOjC9JcX6IqCDHUNbsEjdR7jqPuK+Vlc+TfGFww/dKa3xTNbb6ysi8oaWAkZkNJBOzVln7tyHrNk5SrF5fbRcadmdRSAlwA1vj3/Db8VlC+iS0OBDgCCNYKxTGVjNjvL4o2kUs34kB6hvb3HV7slCuqf80X+x7rFbiX9HhAkEEEgjWCNy0B1xmuNoosVULTJdrLmythZtqKc/1G/AaY4tKz5e7g69myXhksh/6Wb8Ocft3O7jr92a029TJLz0ZN2ja7+l5fUtPg2ehq4K+jgq6SRssE7BJG9uxzSMwVzqm4ZcMO3+fDTz/0FUHVdodnqDSc5IR/EnSH7XcFcVaHIkoiIAiIgChSoQEoiIAiIgCFFW8b3WppKKC22lwF3uknk9J/9er05TwY3M+/JAeRJWQ3nEVVeqt3/ZMOl7IOqaqyye8degDoj9xKzu73Ga63GetqD6crs8tzRuA9wVjxnUU1qoKLCtqJFLRMbzxz1vft19Z1lx4ngqgq66qZpZVyOm2Ta7unvZav8fsK3cnVi6Tuvls7M6WjIdrGp0m4d234KrUtPLV1MVPTsL5ZXBjGjeSt0w/aYrLaoKKLI6Aze/8AW87T/wA4Ly2p5pYvRGzal1uaWSOsvweiFReVrClwxTZYGWp0LpqWQyczI1oMoIyya8+qeGoHfsCvS8fF1RdqbD9XJYKQ1VxLNGFgc0aJOrS1kZ5bct5yVkcqfLlzmukZ6Luc9VlRvLBTTSlzYXDUQBmQOrUrhyK3wWnGDKSZ2jBcWcwczqEg1sPxzb/cqXdKCvttY6C601RT1J9NzZ2kOOe/Xtz161x0MVVPVxMt8c0lVpaUTYGlz8xrzAGvMZZ9yxMj6Vk5NsKTc3z1sEmhLLLrkcNJzyCdIgjMDIAA7AvM5TcIPrcHsocPxUVHT0UhqpIWs0A8NY7UNEbde/4q1YTuFbc7BSVV0opqOtczRnhmYWEPGokA7jtHvVV5WscNw3b+jKJofcq2I5FwzbDGcwXHrJ1gDgSdmRyMT52GsZqycn2GzinE0FA6SWKFrTNLLG3Mta3L4ZkgZ8V6ODOT2uxNY7lc49KNsMTm0bf/AJEo1ke7IZZ9Z4FRyZYsiwZf6h1yp5TT1DBDPoj04S123R35awRt/wDC8Mj6WAyGWefErwcZ2MXyzSRRtHlUX4kB/d+nvGr4dS9a3V9Jc6OKsoKiOop5W6TJI3ZghdgpKKksGe06kqc1OOqPnYgtJDgQQciDtChXPlJsXkFyFxp2ZU9WTp5DU2Tf8dvvzVMVRODhJxZ2lvWjXpqpHmXmzSS4lwz5BBKGXy0PbU26Z3W31QeB1sPAhX7DN5hv1mp7hC0xueC2WJ3rRSA5PYeIIIWLWW5TWi5wV0Gt0TvSb+tu9veFolPVw2TE0Fxpn52PEhbpHdDWZeieHOAZH9zVPtqmaOD1Rzm1LXc1c8dJfkvKIiklWEREAREQBERAEREB+JZGRRvkle1jGAuc5xyAA2krPKW6AxXDHNYzXO00tmheMsoc9Tsut7gXH9oC9bGcsl6r6XCNG9zRVt565SMOuKlB1tz3F59EcM1Scc3iO4XJtHR6LaChHNQtZqaSNRI4ashwHFaa9TJHHmTbC14isk9FqV2aWSeZ80zy+SRxc9x2knaV+EXfsVrlvN0goYcwZD6bv0NG0/D/ADkqtJyeB10pRpxbfkkXTkvsWZfeahmzOOmBHc53+nxWkLgoqaKjpYqanYGRRNDGNG4Bc6tqcFCOBxl1cO4qub/yChxABJOQG09SlebfbJb8QUPkV1hM1PpaWgJHM1/2kda2Ecw/D9odyicpVxq6/N1vhmdJMM/WjB0Y4weIHwDlYMe8nNfR3afE+FqqKn5oGpfDpaDonNGZLDlkQQPVOW/ccloWFMIWnCgqm2hkrW1TmueJJC/LRzyAz17yvdljZNG+KVjXxvBa5rhmHA7QQvMD3ErfJzdrre8J0lxvTImzzaRYY26OmwHJriNxOROrVlksA5QbwcQ4zuFVE7Si53mIMv0N9EEe85nvX0XiHDFvv1qitk7qimpoXNMbaOTmtHIZAatWQB2ZZKj0vItbKW7U1Wy6VMtPDK2R1PNG06YBzy0mkZfBAjSLVQU9st1PQ0kbYoIIxGxjdgACzflc5Po7nBPf7QxsddCwvqY9gnYBrd/IAd4HXktSC6V7tkF5tNVbal8rIaqMxvdE7RcAeor08MO5Cqu6x4ilp6SGae2yRnyn0yI4Tta/LYXHLLLaQT1Lfl0LFZqCw26OgtdO2CnZryGsuO9zjtJPWV6CA6F7tkN3tk9FP6srdTv0O3HuKwqtpZqGrmpalujNC8seOI/0X0HtWe8qFi042XmmZ6TAGVAG8fld3bPh1KLdU80cy5Fvsm63dTdS0l+f2Zurhg+anvNsrMKXNxENU0upng643jX6PEEBw4g9ap65KeaWmnjngeWSxuD2OG4jYoNObhLEv7q3VxScH/mbLgq71Fwt8tHdMhdrbJ5NWt/U4D0ZBwe3Jw956lYlnVTdGQut+OaNuUOiKS9RN3R56pMutjjn/Fy0NjmvYHMIc1wzBBzBCt001iji5xcJOMtUfpEUL0xJUKUQBERAF07xcae0WuquNY7RgponSvO/IDYOO5dxVXlJ0fN2Hnv/AEnSFH5V1c1z7NLPhsQFbqKqpsGHam4V/o4hxA/nJQDrp48smsHBjSB/IkqhK2cpom86Hc7nzfMM5rqy155d+aqaq7iblNrodbsyhGnbprWXmF3rVd660SPkt0/MvkboudoNcSOrWCuii0ptPFE+UYzWWSxRYfPbEfaTvCj+1PPbEfaTvCj+1V5FlvJ9WaeEt+xfZFh89sR9pO8KP7U89sR9pO8KP7VXkTeT6scJb9i+yLD57Yj7Sd4Uf2p57Yj7Sd4Uf2qvIm8n1Y4S37F9kWHz2xH2k7wo/tTz2xH2k7wo/tVeRN7Pqxwlv2L7IsPntiPtJ3hR/anntiPtJ3hR/aq8ib2fVjhLfsX2RYfPbEfaTvCj+1PPbEfaTvCj+1V5E3s+rHCW/Yvsiw+e2I+0neFH9q46jGF+qYJIJ6/TikaWvaYY8iDtHqrwkTeT6hWtBfwX2QREWBILPgW7RUlfJba8Nfb7g3mpWP8AVDiMgTwOeR946ldsEzzWupq8J1z3PktwElFK/bNSOOTO9h9A+4LIlqrhIMYYR53Py3o2pFTlt0dGL1v7/wDKn2k204vkc5tmjGM1UWr/AOF2REUwpAoUqEBKIiALqXa3U13tlTb61mnT1Mbo5BvyI3cV20QGZ3J9NTUkVmx9zsLqb0KO+MYebmbu03ZHQfllmHaiRmCvN6Bwk7W3HFtyOzOaL71rrmtc0tcAQdRBG1dI2a1uJLrbRkneadn0WuVKEni0SqV5XoxywlgjL+gMJ+3Fs8aL706Awn7cWzxovvWn9C2rsyi+XZ9E6FtXZlF8uz6LDh6fQ2eJXXf7L4Mw6Awn7cWzxovvToDCftxbPGi+9af0LauzKL5dn0ToW1dmUXy7PonD0uh74ldd/svgzDoDCntxbPGi+9R0BhT24tnjRfetQ6FtXZlF8uz6J0LauzKL5dn0Th6fQeJXXf7L4Mv6Awp7cWvxovvToDCntza/Gi+9ah0LauzKL5dn0ToW1dmUXy7PonD0ug8Suu/2XwZf0BhT24tfjRfenQGFPbm1+NF961DoW1dmUXy7PonQtq7Movl2fROHp9B4ndd/svgy/oDCvtxa/Gi+9OgMK+3Nr8WL71qHQtq7Movl2fROhbV2ZRfLs+icPT6DxO67/ZfBl/QGFfbm1+LF96joDCvtzavFi+9aj0LauzKL5dn0ToW1dmUXy7PonD0+g8Tuu/2XwZd0Bhb25tXixf7idAYW9ubV4sX+4tR6FtXZlF8uz6J0LauzKL5dn0Th6fQeJ3Xf7L4Mu6Awt7c2rxYv9xOgMLe3Nq8WL/cWo9C2rsyi+XZ9E6FtXZlF8uz6Jw9PoPE7rv8AZfBm1BHg6zVUcrbv09Xg5wUdA0TOc7d6LCf8kBXLC9qrjX1WIL6xsdyrGCKOna7SFJADmI897idbj1+5e/TUdLSgilpoYQdojjDc/gudbYwjBYJEWtXqVpZqjxYREWRqChSoQEoiIAiIgCIiAIiIAiIgCIiAIihAFKIgCIiAhSiIAiIgCKFKAIiIAiIgChSiAIiIAiIgCIiAIiIAoREAREQBSiICEREAREQBERASoREBKhEQBSiICEREAREQH//Z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80670">
            <a:off x="6744230" y="4979177"/>
            <a:ext cx="1667567" cy="145912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96860">
            <a:off x="8968865" y="1502945"/>
            <a:ext cx="2466975" cy="184785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7" y="4312226"/>
            <a:ext cx="1832286" cy="1549939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8453" y="229434"/>
            <a:ext cx="1093403" cy="107062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1766" y="4550983"/>
            <a:ext cx="2286000" cy="1609725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650" y="2314913"/>
            <a:ext cx="1824653" cy="14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650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Ďakujem </a:t>
            </a:r>
            <a:r>
              <a:rPr lang="sk-SK" smtClean="0">
                <a:latin typeface="GungsuhChe" panose="02030609000101010101" pitchFamily="49" charset="-127"/>
                <a:ea typeface="GungsuhChe" panose="02030609000101010101" pitchFamily="49" charset="-127"/>
              </a:rPr>
              <a:t>za pozornosť ! </a:t>
            </a:r>
            <a:endParaRPr lang="sk-SK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797293" y="3020315"/>
            <a:ext cx="10394707" cy="3311189"/>
          </a:xfrm>
        </p:spPr>
        <p:txBody>
          <a:bodyPr/>
          <a:lstStyle/>
          <a:p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Vodiči dodržujte rýchlosť a dop. Značky </a:t>
            </a:r>
          </a:p>
          <a:p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Rodičia dbajte na </a:t>
            </a: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to, </a:t>
            </a: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aby boli vaše deti v bezpečí  </a:t>
            </a: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sk-SK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Inak na to doplatia nevinné detské životy  </a:t>
            </a:r>
          </a:p>
          <a:p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Bezpečnosť </a:t>
            </a: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VŽDY na </a:t>
            </a:r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1. mieste </a:t>
            </a:r>
            <a:endParaRPr lang="sk-SK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97138">
            <a:off x="8325283" y="1068033"/>
            <a:ext cx="2295525" cy="199072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952" y="1621848"/>
            <a:ext cx="2200275" cy="2076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402141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á udalosť">
  <a:themeElements>
    <a:clrScheme name="Hlavná udalosť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á udalosť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á udalosť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Hlavná udalosť</Template>
  <TotalTime>265</TotalTime>
  <Words>164</Words>
  <Application>Microsoft Office PowerPoint</Application>
  <PresentationFormat>Vlastná</PresentationFormat>
  <Paragraphs>32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Hlavná udalosť</vt:lpstr>
      <vt:lpstr>Prevencia pred dopravnými nehodami</vt:lpstr>
      <vt:lpstr>Úmrtnosť detí na Slovensku</vt:lpstr>
      <vt:lpstr>Bezpečnostné prvky </vt:lpstr>
      <vt:lpstr>Vodiči by si mali všímať aj tieto značky</vt:lpstr>
      <vt:lpstr>Ďakujem za pozornosť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Prevencia pred dopravnými nehodami</dc:title>
  <dc:creator>Mária Murinová</dc:creator>
  <cp:lastModifiedBy>Andrea</cp:lastModifiedBy>
  <cp:revision>20</cp:revision>
  <dcterms:created xsi:type="dcterms:W3CDTF">2014-09-19T15:52:22Z</dcterms:created>
  <dcterms:modified xsi:type="dcterms:W3CDTF">2014-10-28T16:09:03Z</dcterms:modified>
</cp:coreProperties>
</file>